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865" r:id="rId2"/>
    <p:sldId id="940" r:id="rId3"/>
    <p:sldId id="929" r:id="rId4"/>
    <p:sldId id="939" r:id="rId5"/>
    <p:sldId id="886" r:id="rId6"/>
    <p:sldId id="946" r:id="rId7"/>
    <p:sldId id="947" r:id="rId8"/>
    <p:sldId id="927" r:id="rId9"/>
    <p:sldId id="890" r:id="rId10"/>
    <p:sldId id="815" r:id="rId11"/>
    <p:sldId id="876" r:id="rId12"/>
    <p:sldId id="933" r:id="rId13"/>
    <p:sldId id="948" r:id="rId14"/>
    <p:sldId id="950" r:id="rId15"/>
    <p:sldId id="951" r:id="rId16"/>
    <p:sldId id="953" r:id="rId17"/>
  </p:sldIdLst>
  <p:sldSz cx="121793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57017" marR="0" indent="-457017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1pPr>
    <a:lvl2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2pPr>
    <a:lvl3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3pPr>
    <a:lvl4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4pPr>
    <a:lvl5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5pPr>
    <a:lvl6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6pPr>
    <a:lvl7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7pPr>
    <a:lvl8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8pPr>
    <a:lvl9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298874-0DD3-4B97-AD84-B9AB732D3471}">
          <p14:sldIdLst>
            <p14:sldId id="865"/>
            <p14:sldId id="940"/>
            <p14:sldId id="929"/>
            <p14:sldId id="939"/>
            <p14:sldId id="886"/>
            <p14:sldId id="946"/>
            <p14:sldId id="947"/>
            <p14:sldId id="927"/>
            <p14:sldId id="890"/>
            <p14:sldId id="815"/>
            <p14:sldId id="876"/>
            <p14:sldId id="933"/>
            <p14:sldId id="948"/>
            <p14:sldId id="950"/>
            <p14:sldId id="951"/>
            <p14:sldId id="9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77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CDA38-7908-494B-8519-8281518AF8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C270D-37D8-4454-87E1-3714553BB1D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>
              <a:latin typeface="Cambria" panose="02040503050406030204" pitchFamily="18" charset="0"/>
            </a:rPr>
            <a:t>ФЗ «Об образовании в Российской Федерации»</a:t>
          </a:r>
        </a:p>
      </dgm:t>
    </dgm:pt>
    <dgm:pt modelId="{F50027DD-EAC2-4A66-818D-C28908B16CCE}" type="parTrans" cxnId="{77F53A19-BDA6-4414-8DE1-C59D0DC95409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34D160F3-7C75-4112-87D5-FDB160DF3C11}" type="sibTrans" cxnId="{77F53A19-BDA6-4414-8DE1-C59D0DC95409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6E87C7EB-2A3F-4665-B02D-BDAD3287C32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b="1" dirty="0">
              <a:latin typeface="Cambria" panose="02040503050406030204" pitchFamily="18" charset="0"/>
            </a:rPr>
            <a:t>П. 7 статьи 11: </a:t>
          </a:r>
          <a:r>
            <a:rPr lang="ru-RU" altLang="ru-RU" sz="1400" b="1" dirty="0">
              <a:solidFill>
                <a:schemeClr val="bg1"/>
              </a:solidFill>
              <a:latin typeface="Cambria" panose="02040503050406030204" pitchFamily="18" charset="0"/>
            </a:rPr>
            <a:t>Формирование требований ФГОС профессионального образования к результатам освоения основных образовательных программ профессионального образования в части профессиональной компетенции осуществляется на основе соответствующих ПС (при наличии)».</a:t>
          </a:r>
          <a:endParaRPr lang="ru-RU" sz="14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B9BB41D3-1C45-48AC-A5A2-8921708DA3E6}" type="parTrans" cxnId="{4AF6ABFB-7090-4057-8B94-23D422B846DC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90415AF9-483A-4742-A671-909FBB086FC6}" type="sibTrans" cxnId="{4AF6ABFB-7090-4057-8B94-23D422B846DC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D2074B74-CB26-4F90-A39B-090BC5A348B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300" b="1" dirty="0">
              <a:latin typeface="Cambria" panose="02040503050406030204" pitchFamily="18" charset="0"/>
            </a:rPr>
            <a:t>П. 9 </a:t>
          </a:r>
          <a:r>
            <a:rPr lang="ru-RU" sz="1300" b="1" dirty="0">
              <a:solidFill>
                <a:schemeClr val="bg1"/>
              </a:solidFill>
              <a:latin typeface="Cambria" panose="02040503050406030204" pitchFamily="18" charset="0"/>
            </a:rPr>
            <a:t>статьи 76:  </a:t>
          </a:r>
          <a:r>
            <a:rPr lang="ru-RU" altLang="ru-RU" sz="1300" b="1" dirty="0">
              <a:solidFill>
                <a:schemeClr val="bg1"/>
              </a:solidFill>
              <a:latin typeface="Cambria" panose="02040503050406030204" pitchFamily="18" charset="0"/>
            </a:rPr>
            <a:t>Содержание ДПП должно учитывать ПС , квалификационные требования, указанные в квалификационных справочниках по соответствующим должностям, профессиям и специальностям, или квалификационные требования к профессиональным знаниям и навыкам, необходимым для исполнения должностных обязанностей</a:t>
          </a:r>
          <a:endParaRPr lang="ru-RU" sz="13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2289B3C-F04A-487E-9D98-ACF5387FEE09}" type="parTrans" cxnId="{4FB952A2-828B-4413-96B0-0CE709DC6458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55494506-885F-47C6-8AEE-909A6C73A530}" type="sibTrans" cxnId="{4FB952A2-828B-4413-96B0-0CE709DC6458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79140B13-E8D6-4051-A4EC-0633238E9581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b="1" dirty="0">
              <a:latin typeface="Cambria" panose="02040503050406030204" pitchFamily="18" charset="0"/>
            </a:rPr>
            <a:t>П. 8 статьи 73: </a:t>
          </a:r>
          <a:r>
            <a:rPr lang="ru-RU" sz="1400" b="1" i="0" dirty="0">
              <a:solidFill>
                <a:schemeClr val="bg1"/>
              </a:solidFill>
              <a:latin typeface="Cambria" panose="02040503050406030204" pitchFamily="18" charset="0"/>
            </a:rPr>
            <a:t>Продолжительность профессионального обучения определяется конкретной </a:t>
          </a:r>
          <a:r>
            <a:rPr lang="ru-RU" sz="1400" b="1" i="0" dirty="0">
              <a:latin typeface="Cambria" panose="02040503050406030204" pitchFamily="18" charset="0"/>
            </a:rPr>
            <a:t>программой профессионального обучения, разрабатываемой и утверждаемой на основе ПС (при наличии) или установленных квалификационных требований</a:t>
          </a:r>
          <a:endParaRPr lang="ru-RU" sz="1400" b="1" dirty="0">
            <a:latin typeface="Cambria" panose="02040503050406030204" pitchFamily="18" charset="0"/>
          </a:endParaRPr>
        </a:p>
      </dgm:t>
    </dgm:pt>
    <dgm:pt modelId="{3DB59FB8-75C3-483C-B3CB-E67ADB9BB0C2}" type="parTrans" cxnId="{15CB4F41-57A7-4645-B0FB-03B1698BD0A2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57C1624F-D028-4A57-9DF1-0D3ABC0E2BA8}" type="sibTrans" cxnId="{15CB4F41-57A7-4645-B0FB-03B1698BD0A2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241B4B86-0D99-4B46-9742-2D8086D80D2F}" type="pres">
      <dgm:prSet presAssocID="{8F6CDA38-7908-494B-8519-8281518AF8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504757-4097-45EA-A07F-1F1AD4590700}" type="pres">
      <dgm:prSet presAssocID="{41BC270D-37D8-4454-87E1-3714553BB1DA}" presName="hierRoot1" presStyleCnt="0">
        <dgm:presLayoutVars>
          <dgm:hierBranch val="init"/>
        </dgm:presLayoutVars>
      </dgm:prSet>
      <dgm:spPr/>
    </dgm:pt>
    <dgm:pt modelId="{00DF35FE-814B-4806-84B4-A1FFA9453F91}" type="pres">
      <dgm:prSet presAssocID="{41BC270D-37D8-4454-87E1-3714553BB1DA}" presName="rootComposite1" presStyleCnt="0"/>
      <dgm:spPr/>
    </dgm:pt>
    <dgm:pt modelId="{95B641A1-3283-40B3-ADFF-21C6D28E53A8}" type="pres">
      <dgm:prSet presAssocID="{41BC270D-37D8-4454-87E1-3714553BB1DA}" presName="rootText1" presStyleLbl="node0" presStyleIdx="0" presStyleCnt="1" custScaleX="1116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BA64F-536A-4313-8111-2B44EAD73426}" type="pres">
      <dgm:prSet presAssocID="{41BC270D-37D8-4454-87E1-3714553BB1D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ED8D59-1D9F-4A7B-B782-0E41F9D25338}" type="pres">
      <dgm:prSet presAssocID="{41BC270D-37D8-4454-87E1-3714553BB1DA}" presName="hierChild2" presStyleCnt="0"/>
      <dgm:spPr/>
    </dgm:pt>
    <dgm:pt modelId="{D76122E7-5108-4274-86BF-0FEAEA199D4E}" type="pres">
      <dgm:prSet presAssocID="{B9BB41D3-1C45-48AC-A5A2-8921708DA3E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78E116C-51A3-443D-A642-B68E31195044}" type="pres">
      <dgm:prSet presAssocID="{6E87C7EB-2A3F-4665-B02D-BDAD3287C322}" presName="hierRoot2" presStyleCnt="0">
        <dgm:presLayoutVars>
          <dgm:hierBranch val="init"/>
        </dgm:presLayoutVars>
      </dgm:prSet>
      <dgm:spPr/>
    </dgm:pt>
    <dgm:pt modelId="{1A9203D5-AACF-4D41-BE6D-3B31336FA493}" type="pres">
      <dgm:prSet presAssocID="{6E87C7EB-2A3F-4665-B02D-BDAD3287C322}" presName="rootComposite" presStyleCnt="0"/>
      <dgm:spPr/>
    </dgm:pt>
    <dgm:pt modelId="{894FB199-BDD5-4005-BE4D-CBCCF957B98E}" type="pres">
      <dgm:prSet presAssocID="{6E87C7EB-2A3F-4665-B02D-BDAD3287C322}" presName="rootText" presStyleLbl="node2" presStyleIdx="0" presStyleCnt="3" custScaleX="102992" custScaleY="123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A152AE-8D8A-4655-A7A7-26617D83DA7D}" type="pres">
      <dgm:prSet presAssocID="{6E87C7EB-2A3F-4665-B02D-BDAD3287C322}" presName="rootConnector" presStyleLbl="node2" presStyleIdx="0" presStyleCnt="3"/>
      <dgm:spPr/>
      <dgm:t>
        <a:bodyPr/>
        <a:lstStyle/>
        <a:p>
          <a:endParaRPr lang="ru-RU"/>
        </a:p>
      </dgm:t>
    </dgm:pt>
    <dgm:pt modelId="{2592A115-D01E-49A8-9AA1-72C234F44290}" type="pres">
      <dgm:prSet presAssocID="{6E87C7EB-2A3F-4665-B02D-BDAD3287C322}" presName="hierChild4" presStyleCnt="0"/>
      <dgm:spPr/>
    </dgm:pt>
    <dgm:pt modelId="{963DC8D0-B58D-49CD-B163-A8EE7FCAB4C4}" type="pres">
      <dgm:prSet presAssocID="{6E87C7EB-2A3F-4665-B02D-BDAD3287C322}" presName="hierChild5" presStyleCnt="0"/>
      <dgm:spPr/>
    </dgm:pt>
    <dgm:pt modelId="{C03A482B-CABA-42ED-96A0-FA16976533E3}" type="pres">
      <dgm:prSet presAssocID="{42289B3C-F04A-487E-9D98-ACF5387FEE0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00F6241-4A48-4697-8AC6-E4E4F6762F62}" type="pres">
      <dgm:prSet presAssocID="{D2074B74-CB26-4F90-A39B-090BC5A348B0}" presName="hierRoot2" presStyleCnt="0">
        <dgm:presLayoutVars>
          <dgm:hierBranch val="init"/>
        </dgm:presLayoutVars>
      </dgm:prSet>
      <dgm:spPr/>
    </dgm:pt>
    <dgm:pt modelId="{8218E448-D6AB-46E3-8A6D-82340E2BA041}" type="pres">
      <dgm:prSet presAssocID="{D2074B74-CB26-4F90-A39B-090BC5A348B0}" presName="rootComposite" presStyleCnt="0"/>
      <dgm:spPr/>
    </dgm:pt>
    <dgm:pt modelId="{1CE34B3E-AC78-4A8F-95A8-531C38D3B7B8}" type="pres">
      <dgm:prSet presAssocID="{D2074B74-CB26-4F90-A39B-090BC5A348B0}" presName="rootText" presStyleLbl="node2" presStyleIdx="1" presStyleCnt="3" custScaleX="102668" custScaleY="118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D2CC49-1EA0-40AB-9712-E22AC88922A4}" type="pres">
      <dgm:prSet presAssocID="{D2074B74-CB26-4F90-A39B-090BC5A348B0}" presName="rootConnector" presStyleLbl="node2" presStyleIdx="1" presStyleCnt="3"/>
      <dgm:spPr/>
      <dgm:t>
        <a:bodyPr/>
        <a:lstStyle/>
        <a:p>
          <a:endParaRPr lang="ru-RU"/>
        </a:p>
      </dgm:t>
    </dgm:pt>
    <dgm:pt modelId="{2E690764-4100-472E-869D-9368A3A2EB7B}" type="pres">
      <dgm:prSet presAssocID="{D2074B74-CB26-4F90-A39B-090BC5A348B0}" presName="hierChild4" presStyleCnt="0"/>
      <dgm:spPr/>
    </dgm:pt>
    <dgm:pt modelId="{25B53FE7-58E6-4846-A116-686D12101F78}" type="pres">
      <dgm:prSet presAssocID="{D2074B74-CB26-4F90-A39B-090BC5A348B0}" presName="hierChild5" presStyleCnt="0"/>
      <dgm:spPr/>
    </dgm:pt>
    <dgm:pt modelId="{78CE04C1-8F03-4160-95C1-B307330A1629}" type="pres">
      <dgm:prSet presAssocID="{3DB59FB8-75C3-483C-B3CB-E67ADB9BB0C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AD25A5F-BF5B-4918-9502-ABB56F8DD785}" type="pres">
      <dgm:prSet presAssocID="{79140B13-E8D6-4051-A4EC-0633238E9581}" presName="hierRoot2" presStyleCnt="0">
        <dgm:presLayoutVars>
          <dgm:hierBranch val="init"/>
        </dgm:presLayoutVars>
      </dgm:prSet>
      <dgm:spPr/>
    </dgm:pt>
    <dgm:pt modelId="{D02A8FAC-439E-48F0-8D93-6C4D7E18D144}" type="pres">
      <dgm:prSet presAssocID="{79140B13-E8D6-4051-A4EC-0633238E9581}" presName="rootComposite" presStyleCnt="0"/>
      <dgm:spPr/>
    </dgm:pt>
    <dgm:pt modelId="{BB80672B-FF36-4A58-AB36-8EB24A466365}" type="pres">
      <dgm:prSet presAssocID="{79140B13-E8D6-4051-A4EC-0633238E9581}" presName="rootText" presStyleLbl="node2" presStyleIdx="2" presStyleCnt="3" custScaleX="103682" custScaleY="117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2DDD2-18C4-4462-990E-BA3DD76824C0}" type="pres">
      <dgm:prSet presAssocID="{79140B13-E8D6-4051-A4EC-0633238E9581}" presName="rootConnector" presStyleLbl="node2" presStyleIdx="2" presStyleCnt="3"/>
      <dgm:spPr/>
      <dgm:t>
        <a:bodyPr/>
        <a:lstStyle/>
        <a:p>
          <a:endParaRPr lang="ru-RU"/>
        </a:p>
      </dgm:t>
    </dgm:pt>
    <dgm:pt modelId="{4EA5BB28-9862-4810-84E4-D6AA8771768B}" type="pres">
      <dgm:prSet presAssocID="{79140B13-E8D6-4051-A4EC-0633238E9581}" presName="hierChild4" presStyleCnt="0"/>
      <dgm:spPr/>
    </dgm:pt>
    <dgm:pt modelId="{39F9F2E9-1FCE-43F0-B870-3612162A076B}" type="pres">
      <dgm:prSet presAssocID="{79140B13-E8D6-4051-A4EC-0633238E9581}" presName="hierChild5" presStyleCnt="0"/>
      <dgm:spPr/>
    </dgm:pt>
    <dgm:pt modelId="{89DAB162-98E2-422E-9DCA-ADE96184C11E}" type="pres">
      <dgm:prSet presAssocID="{41BC270D-37D8-4454-87E1-3714553BB1DA}" presName="hierChild3" presStyleCnt="0"/>
      <dgm:spPr/>
    </dgm:pt>
  </dgm:ptLst>
  <dgm:cxnLst>
    <dgm:cxn modelId="{4AF6ABFB-7090-4057-8B94-23D422B846DC}" srcId="{41BC270D-37D8-4454-87E1-3714553BB1DA}" destId="{6E87C7EB-2A3F-4665-B02D-BDAD3287C322}" srcOrd="0" destOrd="0" parTransId="{B9BB41D3-1C45-48AC-A5A2-8921708DA3E6}" sibTransId="{90415AF9-483A-4742-A671-909FBB086FC6}"/>
    <dgm:cxn modelId="{0D679C09-A392-440F-8778-4CF8D66D6F4E}" type="presOf" srcId="{6E87C7EB-2A3F-4665-B02D-BDAD3287C322}" destId="{894FB199-BDD5-4005-BE4D-CBCCF957B98E}" srcOrd="0" destOrd="0" presId="urn:microsoft.com/office/officeart/2005/8/layout/orgChart1"/>
    <dgm:cxn modelId="{7FF8D419-7F4A-4D67-8A5B-D59BFB98A2A4}" type="presOf" srcId="{B9BB41D3-1C45-48AC-A5A2-8921708DA3E6}" destId="{D76122E7-5108-4274-86BF-0FEAEA199D4E}" srcOrd="0" destOrd="0" presId="urn:microsoft.com/office/officeart/2005/8/layout/orgChart1"/>
    <dgm:cxn modelId="{496364B7-85B6-436F-A993-7EC4A2659C34}" type="presOf" srcId="{41BC270D-37D8-4454-87E1-3714553BB1DA}" destId="{95B641A1-3283-40B3-ADFF-21C6D28E53A8}" srcOrd="0" destOrd="0" presId="urn:microsoft.com/office/officeart/2005/8/layout/orgChart1"/>
    <dgm:cxn modelId="{98A0A309-F143-4734-8B56-0F335719667B}" type="presOf" srcId="{6E87C7EB-2A3F-4665-B02D-BDAD3287C322}" destId="{40A152AE-8D8A-4655-A7A7-26617D83DA7D}" srcOrd="1" destOrd="0" presId="urn:microsoft.com/office/officeart/2005/8/layout/orgChart1"/>
    <dgm:cxn modelId="{A7D6678C-01EF-4F86-A223-C070857F8883}" type="presOf" srcId="{8F6CDA38-7908-494B-8519-8281518AF8E5}" destId="{241B4B86-0D99-4B46-9742-2D8086D80D2F}" srcOrd="0" destOrd="0" presId="urn:microsoft.com/office/officeart/2005/8/layout/orgChart1"/>
    <dgm:cxn modelId="{93148BBB-BBDC-4D32-9374-6F21D875872C}" type="presOf" srcId="{3DB59FB8-75C3-483C-B3CB-E67ADB9BB0C2}" destId="{78CE04C1-8F03-4160-95C1-B307330A1629}" srcOrd="0" destOrd="0" presId="urn:microsoft.com/office/officeart/2005/8/layout/orgChart1"/>
    <dgm:cxn modelId="{6DA86FB5-5224-4D82-8A43-DED94A12FE7A}" type="presOf" srcId="{79140B13-E8D6-4051-A4EC-0633238E9581}" destId="{BB80672B-FF36-4A58-AB36-8EB24A466365}" srcOrd="0" destOrd="0" presId="urn:microsoft.com/office/officeart/2005/8/layout/orgChart1"/>
    <dgm:cxn modelId="{4FB952A2-828B-4413-96B0-0CE709DC6458}" srcId="{41BC270D-37D8-4454-87E1-3714553BB1DA}" destId="{D2074B74-CB26-4F90-A39B-090BC5A348B0}" srcOrd="1" destOrd="0" parTransId="{42289B3C-F04A-487E-9D98-ACF5387FEE09}" sibTransId="{55494506-885F-47C6-8AEE-909A6C73A530}"/>
    <dgm:cxn modelId="{DD29DC00-1B91-4689-A1C8-C46F1F394388}" type="presOf" srcId="{D2074B74-CB26-4F90-A39B-090BC5A348B0}" destId="{1CE34B3E-AC78-4A8F-95A8-531C38D3B7B8}" srcOrd="0" destOrd="0" presId="urn:microsoft.com/office/officeart/2005/8/layout/orgChart1"/>
    <dgm:cxn modelId="{77F53A19-BDA6-4414-8DE1-C59D0DC95409}" srcId="{8F6CDA38-7908-494B-8519-8281518AF8E5}" destId="{41BC270D-37D8-4454-87E1-3714553BB1DA}" srcOrd="0" destOrd="0" parTransId="{F50027DD-EAC2-4A66-818D-C28908B16CCE}" sibTransId="{34D160F3-7C75-4112-87D5-FDB160DF3C11}"/>
    <dgm:cxn modelId="{34CCE1CB-58D0-416A-B7CE-2ABD016DA579}" type="presOf" srcId="{79140B13-E8D6-4051-A4EC-0633238E9581}" destId="{3AE2DDD2-18C4-4462-990E-BA3DD76824C0}" srcOrd="1" destOrd="0" presId="urn:microsoft.com/office/officeart/2005/8/layout/orgChart1"/>
    <dgm:cxn modelId="{79C79319-42A9-4009-BB50-972F2F7C1E01}" type="presOf" srcId="{42289B3C-F04A-487E-9D98-ACF5387FEE09}" destId="{C03A482B-CABA-42ED-96A0-FA16976533E3}" srcOrd="0" destOrd="0" presId="urn:microsoft.com/office/officeart/2005/8/layout/orgChart1"/>
    <dgm:cxn modelId="{15CB4F41-57A7-4645-B0FB-03B1698BD0A2}" srcId="{41BC270D-37D8-4454-87E1-3714553BB1DA}" destId="{79140B13-E8D6-4051-A4EC-0633238E9581}" srcOrd="2" destOrd="0" parTransId="{3DB59FB8-75C3-483C-B3CB-E67ADB9BB0C2}" sibTransId="{57C1624F-D028-4A57-9DF1-0D3ABC0E2BA8}"/>
    <dgm:cxn modelId="{7439B7F5-D70F-43E8-B5CE-E6EC671A3D66}" type="presOf" srcId="{D2074B74-CB26-4F90-A39B-090BC5A348B0}" destId="{19D2CC49-1EA0-40AB-9712-E22AC88922A4}" srcOrd="1" destOrd="0" presId="urn:microsoft.com/office/officeart/2005/8/layout/orgChart1"/>
    <dgm:cxn modelId="{45C51EFC-6CA2-476C-9EB1-3F1F7D068327}" type="presOf" srcId="{41BC270D-37D8-4454-87E1-3714553BB1DA}" destId="{B23BA64F-536A-4313-8111-2B44EAD73426}" srcOrd="1" destOrd="0" presId="urn:microsoft.com/office/officeart/2005/8/layout/orgChart1"/>
    <dgm:cxn modelId="{E332CF8D-7564-43CD-AC88-9066F09A2815}" type="presParOf" srcId="{241B4B86-0D99-4B46-9742-2D8086D80D2F}" destId="{FD504757-4097-45EA-A07F-1F1AD4590700}" srcOrd="0" destOrd="0" presId="urn:microsoft.com/office/officeart/2005/8/layout/orgChart1"/>
    <dgm:cxn modelId="{4032AD5A-1E31-404A-B6CE-3BB852ED98CF}" type="presParOf" srcId="{FD504757-4097-45EA-A07F-1F1AD4590700}" destId="{00DF35FE-814B-4806-84B4-A1FFA9453F91}" srcOrd="0" destOrd="0" presId="urn:microsoft.com/office/officeart/2005/8/layout/orgChart1"/>
    <dgm:cxn modelId="{3CE31D67-DB35-43C4-9571-63EE3B49CF35}" type="presParOf" srcId="{00DF35FE-814B-4806-84B4-A1FFA9453F91}" destId="{95B641A1-3283-40B3-ADFF-21C6D28E53A8}" srcOrd="0" destOrd="0" presId="urn:microsoft.com/office/officeart/2005/8/layout/orgChart1"/>
    <dgm:cxn modelId="{7714DAE8-2D84-4EE9-9A79-EF6342A87D8C}" type="presParOf" srcId="{00DF35FE-814B-4806-84B4-A1FFA9453F91}" destId="{B23BA64F-536A-4313-8111-2B44EAD73426}" srcOrd="1" destOrd="0" presId="urn:microsoft.com/office/officeart/2005/8/layout/orgChart1"/>
    <dgm:cxn modelId="{F67E0E21-F118-467C-8EDC-52432EE50CEA}" type="presParOf" srcId="{FD504757-4097-45EA-A07F-1F1AD4590700}" destId="{ABED8D59-1D9F-4A7B-B782-0E41F9D25338}" srcOrd="1" destOrd="0" presId="urn:microsoft.com/office/officeart/2005/8/layout/orgChart1"/>
    <dgm:cxn modelId="{1C24C4B0-AB5A-4355-B9D4-6E1728D30320}" type="presParOf" srcId="{ABED8D59-1D9F-4A7B-B782-0E41F9D25338}" destId="{D76122E7-5108-4274-86BF-0FEAEA199D4E}" srcOrd="0" destOrd="0" presId="urn:microsoft.com/office/officeart/2005/8/layout/orgChart1"/>
    <dgm:cxn modelId="{3A4791DA-FBF6-4EEC-91EC-40F91AA27293}" type="presParOf" srcId="{ABED8D59-1D9F-4A7B-B782-0E41F9D25338}" destId="{D78E116C-51A3-443D-A642-B68E31195044}" srcOrd="1" destOrd="0" presId="urn:microsoft.com/office/officeart/2005/8/layout/orgChart1"/>
    <dgm:cxn modelId="{5F0DBCEC-62DF-4AAD-AEC3-D4D6CDC6330A}" type="presParOf" srcId="{D78E116C-51A3-443D-A642-B68E31195044}" destId="{1A9203D5-AACF-4D41-BE6D-3B31336FA493}" srcOrd="0" destOrd="0" presId="urn:microsoft.com/office/officeart/2005/8/layout/orgChart1"/>
    <dgm:cxn modelId="{890B7AF6-84A1-4123-B0D4-A2B46A792DB1}" type="presParOf" srcId="{1A9203D5-AACF-4D41-BE6D-3B31336FA493}" destId="{894FB199-BDD5-4005-BE4D-CBCCF957B98E}" srcOrd="0" destOrd="0" presId="urn:microsoft.com/office/officeart/2005/8/layout/orgChart1"/>
    <dgm:cxn modelId="{7614899C-175D-495E-82F0-E7FA3DE4E9CF}" type="presParOf" srcId="{1A9203D5-AACF-4D41-BE6D-3B31336FA493}" destId="{40A152AE-8D8A-4655-A7A7-26617D83DA7D}" srcOrd="1" destOrd="0" presId="urn:microsoft.com/office/officeart/2005/8/layout/orgChart1"/>
    <dgm:cxn modelId="{B10A6611-58DA-46ED-91A5-0454DFC6662C}" type="presParOf" srcId="{D78E116C-51A3-443D-A642-B68E31195044}" destId="{2592A115-D01E-49A8-9AA1-72C234F44290}" srcOrd="1" destOrd="0" presId="urn:microsoft.com/office/officeart/2005/8/layout/orgChart1"/>
    <dgm:cxn modelId="{38478463-6AB8-460E-82C0-B5EF1A58D3C9}" type="presParOf" srcId="{D78E116C-51A3-443D-A642-B68E31195044}" destId="{963DC8D0-B58D-49CD-B163-A8EE7FCAB4C4}" srcOrd="2" destOrd="0" presId="urn:microsoft.com/office/officeart/2005/8/layout/orgChart1"/>
    <dgm:cxn modelId="{29B3EF44-0C1E-4D02-A1FC-2BF4D4FE06CD}" type="presParOf" srcId="{ABED8D59-1D9F-4A7B-B782-0E41F9D25338}" destId="{C03A482B-CABA-42ED-96A0-FA16976533E3}" srcOrd="2" destOrd="0" presId="urn:microsoft.com/office/officeart/2005/8/layout/orgChart1"/>
    <dgm:cxn modelId="{C799DD6A-53D9-437D-94BE-A207ED112A0C}" type="presParOf" srcId="{ABED8D59-1D9F-4A7B-B782-0E41F9D25338}" destId="{C00F6241-4A48-4697-8AC6-E4E4F6762F62}" srcOrd="3" destOrd="0" presId="urn:microsoft.com/office/officeart/2005/8/layout/orgChart1"/>
    <dgm:cxn modelId="{472212F7-30CD-428E-B9F6-CFA84221FF0B}" type="presParOf" srcId="{C00F6241-4A48-4697-8AC6-E4E4F6762F62}" destId="{8218E448-D6AB-46E3-8A6D-82340E2BA041}" srcOrd="0" destOrd="0" presId="urn:microsoft.com/office/officeart/2005/8/layout/orgChart1"/>
    <dgm:cxn modelId="{7D1290EF-E651-486D-B67E-FAC1BB9392A8}" type="presParOf" srcId="{8218E448-D6AB-46E3-8A6D-82340E2BA041}" destId="{1CE34B3E-AC78-4A8F-95A8-531C38D3B7B8}" srcOrd="0" destOrd="0" presId="urn:microsoft.com/office/officeart/2005/8/layout/orgChart1"/>
    <dgm:cxn modelId="{918E8274-B83E-47FD-8CB6-BBF14F6715CB}" type="presParOf" srcId="{8218E448-D6AB-46E3-8A6D-82340E2BA041}" destId="{19D2CC49-1EA0-40AB-9712-E22AC88922A4}" srcOrd="1" destOrd="0" presId="urn:microsoft.com/office/officeart/2005/8/layout/orgChart1"/>
    <dgm:cxn modelId="{597F7C98-4EDF-4456-9256-74B0A52E1A57}" type="presParOf" srcId="{C00F6241-4A48-4697-8AC6-E4E4F6762F62}" destId="{2E690764-4100-472E-869D-9368A3A2EB7B}" srcOrd="1" destOrd="0" presId="urn:microsoft.com/office/officeart/2005/8/layout/orgChart1"/>
    <dgm:cxn modelId="{0D584A98-2B1F-443F-834C-08E5D3E37833}" type="presParOf" srcId="{C00F6241-4A48-4697-8AC6-E4E4F6762F62}" destId="{25B53FE7-58E6-4846-A116-686D12101F78}" srcOrd="2" destOrd="0" presId="urn:microsoft.com/office/officeart/2005/8/layout/orgChart1"/>
    <dgm:cxn modelId="{496527F1-1C77-4304-83E1-9408A1A6A055}" type="presParOf" srcId="{ABED8D59-1D9F-4A7B-B782-0E41F9D25338}" destId="{78CE04C1-8F03-4160-95C1-B307330A1629}" srcOrd="4" destOrd="0" presId="urn:microsoft.com/office/officeart/2005/8/layout/orgChart1"/>
    <dgm:cxn modelId="{ACE92AA8-67A4-4009-814C-4BEADC4AD080}" type="presParOf" srcId="{ABED8D59-1D9F-4A7B-B782-0E41F9D25338}" destId="{EAD25A5F-BF5B-4918-9502-ABB56F8DD785}" srcOrd="5" destOrd="0" presId="urn:microsoft.com/office/officeart/2005/8/layout/orgChart1"/>
    <dgm:cxn modelId="{49427940-8012-4048-B779-6DD1230CC498}" type="presParOf" srcId="{EAD25A5F-BF5B-4918-9502-ABB56F8DD785}" destId="{D02A8FAC-439E-48F0-8D93-6C4D7E18D144}" srcOrd="0" destOrd="0" presId="urn:microsoft.com/office/officeart/2005/8/layout/orgChart1"/>
    <dgm:cxn modelId="{503106E9-7AC4-4E3C-B938-3673AEBFA6D7}" type="presParOf" srcId="{D02A8FAC-439E-48F0-8D93-6C4D7E18D144}" destId="{BB80672B-FF36-4A58-AB36-8EB24A466365}" srcOrd="0" destOrd="0" presId="urn:microsoft.com/office/officeart/2005/8/layout/orgChart1"/>
    <dgm:cxn modelId="{D9DD9E33-6A83-4E42-BC79-A24FB9E89DB7}" type="presParOf" srcId="{D02A8FAC-439E-48F0-8D93-6C4D7E18D144}" destId="{3AE2DDD2-18C4-4462-990E-BA3DD76824C0}" srcOrd="1" destOrd="0" presId="urn:microsoft.com/office/officeart/2005/8/layout/orgChart1"/>
    <dgm:cxn modelId="{1ECCE343-43A7-4F7E-90B4-1922B23B5366}" type="presParOf" srcId="{EAD25A5F-BF5B-4918-9502-ABB56F8DD785}" destId="{4EA5BB28-9862-4810-84E4-D6AA8771768B}" srcOrd="1" destOrd="0" presId="urn:microsoft.com/office/officeart/2005/8/layout/orgChart1"/>
    <dgm:cxn modelId="{CEC7D671-7253-4978-92A2-96E7DF4FB8CA}" type="presParOf" srcId="{EAD25A5F-BF5B-4918-9502-ABB56F8DD785}" destId="{39F9F2E9-1FCE-43F0-B870-3612162A076B}" srcOrd="2" destOrd="0" presId="urn:microsoft.com/office/officeart/2005/8/layout/orgChart1"/>
    <dgm:cxn modelId="{7D63F231-E215-48A3-8D5B-00DEB36C390F}" type="presParOf" srcId="{FD504757-4097-45EA-A07F-1F1AD4590700}" destId="{89DAB162-98E2-422E-9DCA-ADE96184C1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D188D-8AD5-4658-B8C5-B7A1DB46E33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07F067-38AB-4EEA-BFF3-0F796D372B4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>
              <a:latin typeface="Cambria" panose="02040503050406030204" pitchFamily="18" charset="0"/>
            </a:rPr>
            <a:t>Профессиональный стандарт</a:t>
          </a:r>
        </a:p>
      </dgm:t>
    </dgm:pt>
    <dgm:pt modelId="{7C965FCF-C7CA-4DDA-B64C-4AEB6BE9A306}" type="parTrans" cxnId="{FEBA3B00-2472-4D56-8341-F14A6D2CB62F}">
      <dgm:prSet/>
      <dgm:spPr/>
      <dgm:t>
        <a:bodyPr/>
        <a:lstStyle/>
        <a:p>
          <a:endParaRPr lang="ru-RU" sz="2400" b="1">
            <a:latin typeface="Cambria" panose="02040503050406030204" pitchFamily="18" charset="0"/>
          </a:endParaRPr>
        </a:p>
      </dgm:t>
    </dgm:pt>
    <dgm:pt modelId="{34445F63-1843-4554-B424-3AB2526280D5}" type="sibTrans" cxnId="{FEBA3B00-2472-4D56-8341-F14A6D2CB62F}">
      <dgm:prSet/>
      <dgm:spPr/>
      <dgm:t>
        <a:bodyPr/>
        <a:lstStyle/>
        <a:p>
          <a:endParaRPr lang="ru-RU" sz="2400" b="1">
            <a:latin typeface="Cambria" panose="02040503050406030204" pitchFamily="18" charset="0"/>
          </a:endParaRPr>
        </a:p>
      </dgm:t>
    </dgm:pt>
    <dgm:pt modelId="{38B96CFC-19C3-4898-8A9D-EC4D5E9DDB6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>
              <a:latin typeface="Cambria" panose="02040503050406030204" pitchFamily="18" charset="0"/>
            </a:rPr>
            <a:t>Образовательная программа</a:t>
          </a:r>
        </a:p>
      </dgm:t>
    </dgm:pt>
    <dgm:pt modelId="{7D8A41FE-1167-48C4-80CC-2DA3FE641E0B}" type="parTrans" cxnId="{D8135D9C-38DD-47C9-8935-F012B840DFE9}">
      <dgm:prSet/>
      <dgm:spPr/>
      <dgm:t>
        <a:bodyPr/>
        <a:lstStyle/>
        <a:p>
          <a:endParaRPr lang="ru-RU" sz="2400" b="1">
            <a:latin typeface="Cambria" panose="02040503050406030204" pitchFamily="18" charset="0"/>
          </a:endParaRPr>
        </a:p>
      </dgm:t>
    </dgm:pt>
    <dgm:pt modelId="{74519432-4739-4E38-9B16-12782156F03E}" type="sibTrans" cxnId="{D8135D9C-38DD-47C9-8935-F012B840DFE9}">
      <dgm:prSet/>
      <dgm:spPr/>
      <dgm:t>
        <a:bodyPr/>
        <a:lstStyle/>
        <a:p>
          <a:endParaRPr lang="ru-RU" sz="2400" b="1">
            <a:latin typeface="Cambria" panose="02040503050406030204" pitchFamily="18" charset="0"/>
          </a:endParaRPr>
        </a:p>
      </dgm:t>
    </dgm:pt>
    <dgm:pt modelId="{0C1E58A4-D95A-4F7A-99EF-144CE88AE0C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>
              <a:latin typeface="Cambria" panose="02040503050406030204" pitchFamily="18" charset="0"/>
            </a:rPr>
            <a:t>Оценка освоения программы</a:t>
          </a:r>
        </a:p>
      </dgm:t>
    </dgm:pt>
    <dgm:pt modelId="{5FAAAA5C-2DDE-4666-BB72-F12438AABC57}" type="parTrans" cxnId="{C9923250-AC38-4C46-ADA8-3BF0B93204DD}">
      <dgm:prSet/>
      <dgm:spPr/>
      <dgm:t>
        <a:bodyPr/>
        <a:lstStyle/>
        <a:p>
          <a:endParaRPr lang="ru-RU" sz="2400" b="1">
            <a:latin typeface="Cambria" panose="02040503050406030204" pitchFamily="18" charset="0"/>
          </a:endParaRPr>
        </a:p>
      </dgm:t>
    </dgm:pt>
    <dgm:pt modelId="{CB19E15E-CF68-4FAE-AE32-13BD1812BF5F}" type="sibTrans" cxnId="{C9923250-AC38-4C46-ADA8-3BF0B93204DD}">
      <dgm:prSet/>
      <dgm:spPr/>
      <dgm:t>
        <a:bodyPr/>
        <a:lstStyle/>
        <a:p>
          <a:endParaRPr lang="ru-RU" sz="2400" b="1">
            <a:latin typeface="Cambria" panose="02040503050406030204" pitchFamily="18" charset="0"/>
          </a:endParaRPr>
        </a:p>
      </dgm:t>
    </dgm:pt>
    <dgm:pt modelId="{0C9FB1B0-ED8D-4EA2-A572-B244B12A85B3}" type="pres">
      <dgm:prSet presAssocID="{1DCD188D-8AD5-4658-B8C5-B7A1DB46E3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F5E07-D432-4C75-9DE7-EB307BA9E786}" type="pres">
      <dgm:prSet presAssocID="{5F07F067-38AB-4EEA-BFF3-0F796D372B42}" presName="node" presStyleLbl="node1" presStyleIdx="0" presStyleCnt="3" custScaleX="132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33ED0-D185-44C1-96C2-4EAD7C66E5CF}" type="pres">
      <dgm:prSet presAssocID="{5F07F067-38AB-4EEA-BFF3-0F796D372B42}" presName="spNode" presStyleCnt="0"/>
      <dgm:spPr/>
    </dgm:pt>
    <dgm:pt modelId="{29642626-3068-417F-B519-BEEBCA69E7A6}" type="pres">
      <dgm:prSet presAssocID="{34445F63-1843-4554-B424-3AB2526280D5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DDBA353-BCBD-45E5-BD75-8F069D2904C7}" type="pres">
      <dgm:prSet presAssocID="{38B96CFC-19C3-4898-8A9D-EC4D5E9DDB61}" presName="node" presStyleLbl="node1" presStyleIdx="1" presStyleCnt="3" custScaleX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BEBE8-D84B-4916-A81C-5DD52060D716}" type="pres">
      <dgm:prSet presAssocID="{38B96CFC-19C3-4898-8A9D-EC4D5E9DDB61}" presName="spNode" presStyleCnt="0"/>
      <dgm:spPr/>
    </dgm:pt>
    <dgm:pt modelId="{31C9DC3F-60BD-4693-94CD-25FBAC6C1C5C}" type="pres">
      <dgm:prSet presAssocID="{74519432-4739-4E38-9B16-12782156F03E}" presName="sibTrans" presStyleLbl="sibTrans1D1" presStyleIdx="1" presStyleCnt="3"/>
      <dgm:spPr/>
      <dgm:t>
        <a:bodyPr/>
        <a:lstStyle/>
        <a:p>
          <a:endParaRPr lang="ru-RU"/>
        </a:p>
      </dgm:t>
    </dgm:pt>
    <dgm:pt modelId="{356682E8-0BF4-4834-9CE2-9F52FD2F21BF}" type="pres">
      <dgm:prSet presAssocID="{0C1E58A4-D95A-4F7A-99EF-144CE88AE0C2}" presName="node" presStyleLbl="node1" presStyleIdx="2" presStyleCnt="3" custScaleX="130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43ED8-E73D-42FC-9963-E7F2070AF3CA}" type="pres">
      <dgm:prSet presAssocID="{0C1E58A4-D95A-4F7A-99EF-144CE88AE0C2}" presName="spNode" presStyleCnt="0"/>
      <dgm:spPr/>
    </dgm:pt>
    <dgm:pt modelId="{2B9444ED-ACD8-4006-B88E-B09E2368ABE4}" type="pres">
      <dgm:prSet presAssocID="{CB19E15E-CF68-4FAE-AE32-13BD1812BF5F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D20F5FFA-B206-42A2-BE58-DA9FBC482BD3}" type="presOf" srcId="{74519432-4739-4E38-9B16-12782156F03E}" destId="{31C9DC3F-60BD-4693-94CD-25FBAC6C1C5C}" srcOrd="0" destOrd="0" presId="urn:microsoft.com/office/officeart/2005/8/layout/cycle5"/>
    <dgm:cxn modelId="{49D96711-86E8-4537-85ED-AD61782B2D62}" type="presOf" srcId="{1DCD188D-8AD5-4658-B8C5-B7A1DB46E33C}" destId="{0C9FB1B0-ED8D-4EA2-A572-B244B12A85B3}" srcOrd="0" destOrd="0" presId="urn:microsoft.com/office/officeart/2005/8/layout/cycle5"/>
    <dgm:cxn modelId="{FEBA3B00-2472-4D56-8341-F14A6D2CB62F}" srcId="{1DCD188D-8AD5-4658-B8C5-B7A1DB46E33C}" destId="{5F07F067-38AB-4EEA-BFF3-0F796D372B42}" srcOrd="0" destOrd="0" parTransId="{7C965FCF-C7CA-4DDA-B64C-4AEB6BE9A306}" sibTransId="{34445F63-1843-4554-B424-3AB2526280D5}"/>
    <dgm:cxn modelId="{B272831E-A903-4223-AE9E-30F1945FE764}" type="presOf" srcId="{0C1E58A4-D95A-4F7A-99EF-144CE88AE0C2}" destId="{356682E8-0BF4-4834-9CE2-9F52FD2F21BF}" srcOrd="0" destOrd="0" presId="urn:microsoft.com/office/officeart/2005/8/layout/cycle5"/>
    <dgm:cxn modelId="{C9923250-AC38-4C46-ADA8-3BF0B93204DD}" srcId="{1DCD188D-8AD5-4658-B8C5-B7A1DB46E33C}" destId="{0C1E58A4-D95A-4F7A-99EF-144CE88AE0C2}" srcOrd="2" destOrd="0" parTransId="{5FAAAA5C-2DDE-4666-BB72-F12438AABC57}" sibTransId="{CB19E15E-CF68-4FAE-AE32-13BD1812BF5F}"/>
    <dgm:cxn modelId="{D8135D9C-38DD-47C9-8935-F012B840DFE9}" srcId="{1DCD188D-8AD5-4658-B8C5-B7A1DB46E33C}" destId="{38B96CFC-19C3-4898-8A9D-EC4D5E9DDB61}" srcOrd="1" destOrd="0" parTransId="{7D8A41FE-1167-48C4-80CC-2DA3FE641E0B}" sibTransId="{74519432-4739-4E38-9B16-12782156F03E}"/>
    <dgm:cxn modelId="{91544E6F-E39E-4E8E-A829-E7FA7E4CBAFA}" type="presOf" srcId="{5F07F067-38AB-4EEA-BFF3-0F796D372B42}" destId="{D78F5E07-D432-4C75-9DE7-EB307BA9E786}" srcOrd="0" destOrd="0" presId="urn:microsoft.com/office/officeart/2005/8/layout/cycle5"/>
    <dgm:cxn modelId="{6655B406-CE56-4AFC-BAD3-6AD2EF96B686}" type="presOf" srcId="{38B96CFC-19C3-4898-8A9D-EC4D5E9DDB61}" destId="{2DDBA353-BCBD-45E5-BD75-8F069D2904C7}" srcOrd="0" destOrd="0" presId="urn:microsoft.com/office/officeart/2005/8/layout/cycle5"/>
    <dgm:cxn modelId="{ADA5FE3F-A6AB-42FF-9404-AB619D80E928}" type="presOf" srcId="{CB19E15E-CF68-4FAE-AE32-13BD1812BF5F}" destId="{2B9444ED-ACD8-4006-B88E-B09E2368ABE4}" srcOrd="0" destOrd="0" presId="urn:microsoft.com/office/officeart/2005/8/layout/cycle5"/>
    <dgm:cxn modelId="{12E8ED45-3FF8-4317-ADCC-5D183F82567A}" type="presOf" srcId="{34445F63-1843-4554-B424-3AB2526280D5}" destId="{29642626-3068-417F-B519-BEEBCA69E7A6}" srcOrd="0" destOrd="0" presId="urn:microsoft.com/office/officeart/2005/8/layout/cycle5"/>
    <dgm:cxn modelId="{FAD7FB56-EAB7-4B7B-A069-69CE9571A427}" type="presParOf" srcId="{0C9FB1B0-ED8D-4EA2-A572-B244B12A85B3}" destId="{D78F5E07-D432-4C75-9DE7-EB307BA9E786}" srcOrd="0" destOrd="0" presId="urn:microsoft.com/office/officeart/2005/8/layout/cycle5"/>
    <dgm:cxn modelId="{8386141F-5770-446E-984C-D621842E6C05}" type="presParOf" srcId="{0C9FB1B0-ED8D-4EA2-A572-B244B12A85B3}" destId="{FEC33ED0-D185-44C1-96C2-4EAD7C66E5CF}" srcOrd="1" destOrd="0" presId="urn:microsoft.com/office/officeart/2005/8/layout/cycle5"/>
    <dgm:cxn modelId="{CB1AE456-04AB-48EE-B0B7-C7964A348D3D}" type="presParOf" srcId="{0C9FB1B0-ED8D-4EA2-A572-B244B12A85B3}" destId="{29642626-3068-417F-B519-BEEBCA69E7A6}" srcOrd="2" destOrd="0" presId="urn:microsoft.com/office/officeart/2005/8/layout/cycle5"/>
    <dgm:cxn modelId="{F4953700-264F-4311-87A1-25EFA6296CAA}" type="presParOf" srcId="{0C9FB1B0-ED8D-4EA2-A572-B244B12A85B3}" destId="{2DDBA353-BCBD-45E5-BD75-8F069D2904C7}" srcOrd="3" destOrd="0" presId="urn:microsoft.com/office/officeart/2005/8/layout/cycle5"/>
    <dgm:cxn modelId="{9E139654-A33E-4C23-A982-F68B395101B3}" type="presParOf" srcId="{0C9FB1B0-ED8D-4EA2-A572-B244B12A85B3}" destId="{112BEBE8-D84B-4916-A81C-5DD52060D716}" srcOrd="4" destOrd="0" presId="urn:microsoft.com/office/officeart/2005/8/layout/cycle5"/>
    <dgm:cxn modelId="{CCC38018-16DF-40D0-92FB-2EE7913EDBE4}" type="presParOf" srcId="{0C9FB1B0-ED8D-4EA2-A572-B244B12A85B3}" destId="{31C9DC3F-60BD-4693-94CD-25FBAC6C1C5C}" srcOrd="5" destOrd="0" presId="urn:microsoft.com/office/officeart/2005/8/layout/cycle5"/>
    <dgm:cxn modelId="{65645949-F65C-46D1-8899-F9273F9237A6}" type="presParOf" srcId="{0C9FB1B0-ED8D-4EA2-A572-B244B12A85B3}" destId="{356682E8-0BF4-4834-9CE2-9F52FD2F21BF}" srcOrd="6" destOrd="0" presId="urn:microsoft.com/office/officeart/2005/8/layout/cycle5"/>
    <dgm:cxn modelId="{7569FBC5-BB25-40B6-BA97-B08E8AFF5E3A}" type="presParOf" srcId="{0C9FB1B0-ED8D-4EA2-A572-B244B12A85B3}" destId="{3F043ED8-E73D-42FC-9963-E7F2070AF3CA}" srcOrd="7" destOrd="0" presId="urn:microsoft.com/office/officeart/2005/8/layout/cycle5"/>
    <dgm:cxn modelId="{9D2D3229-8654-4430-A898-DE7B468EAD43}" type="presParOf" srcId="{0C9FB1B0-ED8D-4EA2-A572-B244B12A85B3}" destId="{2B9444ED-ACD8-4006-B88E-B09E2368ABE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035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xfrm>
            <a:off x="906357" y="4715155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0405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135489" latinLnBrk="0">
      <a:defRPr sz="1500">
        <a:latin typeface="+mj-lt"/>
        <a:ea typeface="+mj-ea"/>
        <a:cs typeface="+mj-cs"/>
        <a:sym typeface="Calibri"/>
      </a:defRPr>
    </a:lvl1pPr>
    <a:lvl2pPr indent="228600" defTabSz="1135489" latinLnBrk="0">
      <a:defRPr sz="1500">
        <a:latin typeface="+mj-lt"/>
        <a:ea typeface="+mj-ea"/>
        <a:cs typeface="+mj-cs"/>
        <a:sym typeface="Calibri"/>
      </a:defRPr>
    </a:lvl2pPr>
    <a:lvl3pPr indent="457200" defTabSz="1135489" latinLnBrk="0">
      <a:defRPr sz="1500">
        <a:latin typeface="+mj-lt"/>
        <a:ea typeface="+mj-ea"/>
        <a:cs typeface="+mj-cs"/>
        <a:sym typeface="Calibri"/>
      </a:defRPr>
    </a:lvl3pPr>
    <a:lvl4pPr indent="685800" defTabSz="1135489" latinLnBrk="0">
      <a:defRPr sz="1500">
        <a:latin typeface="+mj-lt"/>
        <a:ea typeface="+mj-ea"/>
        <a:cs typeface="+mj-cs"/>
        <a:sym typeface="Calibri"/>
      </a:defRPr>
    </a:lvl4pPr>
    <a:lvl5pPr indent="914400" defTabSz="1135489" latinLnBrk="0">
      <a:defRPr sz="1500">
        <a:latin typeface="+mj-lt"/>
        <a:ea typeface="+mj-ea"/>
        <a:cs typeface="+mj-cs"/>
        <a:sym typeface="Calibri"/>
      </a:defRPr>
    </a:lvl5pPr>
    <a:lvl6pPr indent="1143000" defTabSz="1135489" latinLnBrk="0">
      <a:defRPr sz="1500">
        <a:latin typeface="+mj-lt"/>
        <a:ea typeface="+mj-ea"/>
        <a:cs typeface="+mj-cs"/>
        <a:sym typeface="Calibri"/>
      </a:defRPr>
    </a:lvl6pPr>
    <a:lvl7pPr indent="1371600" defTabSz="1135489" latinLnBrk="0">
      <a:defRPr sz="1500">
        <a:latin typeface="+mj-lt"/>
        <a:ea typeface="+mj-ea"/>
        <a:cs typeface="+mj-cs"/>
        <a:sym typeface="Calibri"/>
      </a:defRPr>
    </a:lvl7pPr>
    <a:lvl8pPr indent="1600200" defTabSz="1135489" latinLnBrk="0">
      <a:defRPr sz="1500">
        <a:latin typeface="+mj-lt"/>
        <a:ea typeface="+mj-ea"/>
        <a:cs typeface="+mj-cs"/>
        <a:sym typeface="Calibri"/>
      </a:defRPr>
    </a:lvl8pPr>
    <a:lvl9pPr indent="1828800" defTabSz="1135489" latinLnBrk="0">
      <a:defRPr sz="15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6071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1354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58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249"/>
            <a:ext cx="12179300" cy="328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284" y="3551732"/>
            <a:ext cx="4232292" cy="3300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81" y="189615"/>
            <a:ext cx="12109340" cy="669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432" y="991510"/>
            <a:ext cx="4288436" cy="60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3404" y="1122623"/>
            <a:ext cx="9140430" cy="238815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1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3404" y="3602871"/>
            <a:ext cx="9140430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525" y="1710133"/>
            <a:ext cx="10511495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525" y="4590526"/>
            <a:ext cx="10511495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872" y="1826048"/>
            <a:ext cx="5179580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19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" name="Текст 3"/>
          <p:cNvSpPr>
            <a:spLocks noGrp="1"/>
          </p:cNvSpPr>
          <p:nvPr>
            <p:ph type="body" sz="quarter" idx="13"/>
          </p:nvPr>
        </p:nvSpPr>
        <p:spPr>
          <a:xfrm>
            <a:off x="839459" y="2057873"/>
            <a:ext cx="3930706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203" name="Рисунок 2"/>
          <p:cNvSpPr>
            <a:spLocks noGrp="1"/>
          </p:cNvSpPr>
          <p:nvPr>
            <p:ph type="pic" sz="half" idx="13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2057874"/>
            <a:ext cx="3930704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1490" y="365209"/>
            <a:ext cx="2627877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2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365209"/>
            <a:ext cx="7731281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3404" y="3602871"/>
            <a:ext cx="9140430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9149" y="6206299"/>
            <a:ext cx="319351" cy="300103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-17579" y="1195"/>
            <a:ext cx="12214459" cy="6907306"/>
            <a:chOff x="-1" y="-1"/>
            <a:chExt cx="12214458" cy="6907304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" name="Прямоугольник"/>
            <p:cNvSpPr/>
            <p:nvPr/>
          </p:nvSpPr>
          <p:spPr>
            <a:xfrm>
              <a:off x="-2" y="6310298"/>
              <a:ext cx="12214459" cy="55349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зображение" descr="Изображени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83" y="195009"/>
              <a:ext cx="11329491" cy="572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Изображение" descr="Изображе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60806" y="280310"/>
            <a:ext cx="2578261" cy="36540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043" y="2130930"/>
            <a:ext cx="10359154" cy="14703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8086" y="3887099"/>
            <a:ext cx="8531067" cy="175301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1pPr>
            <a:lvl2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2pPr>
            <a:lvl3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3pPr>
            <a:lvl4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4pPr>
            <a:lvl5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520" y="1600571"/>
            <a:ext cx="10968199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2708" y="4407922"/>
            <a:ext cx="10359153" cy="1362391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defRPr sz="53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2708" y="2907387"/>
            <a:ext cx="10359153" cy="1500538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361" y="1600571"/>
            <a:ext cx="5382699" cy="4527013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800"/>
              </a:spcBef>
              <a:defRPr sz="3700"/>
            </a:lvl1pPr>
            <a:lvl2pPr marL="1062340" indent="-452802" defTabSz="914400">
              <a:spcBef>
                <a:spcPts val="800"/>
              </a:spcBef>
              <a:defRPr sz="3700"/>
            </a:lvl2pPr>
            <a:lvl3pPr marL="1650530" indent="-431450" defTabSz="914400">
              <a:spcBef>
                <a:spcPts val="800"/>
              </a:spcBef>
              <a:defRPr sz="3700"/>
            </a:lvl3pPr>
            <a:lvl4pPr marL="2316346" indent="-487727" defTabSz="914400">
              <a:spcBef>
                <a:spcPts val="800"/>
              </a:spcBef>
              <a:defRPr sz="3700"/>
            </a:lvl4pPr>
            <a:lvl5pPr marL="2925884" indent="-487727" defTabSz="914400">
              <a:spcBef>
                <a:spcPts val="800"/>
              </a:spcBef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361" y="1535468"/>
            <a:ext cx="5384816" cy="63991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700"/>
              </a:spcBef>
              <a:buSzTx/>
              <a:buFontTx/>
              <a:buNone/>
              <a:defRPr sz="3100" b="1"/>
            </a:lvl1pPr>
            <a:lvl2pPr marL="0" indent="0" defTabSz="914400">
              <a:spcBef>
                <a:spcPts val="700"/>
              </a:spcBef>
              <a:buSzTx/>
              <a:buFontTx/>
              <a:buNone/>
              <a:defRPr sz="3100" b="1"/>
            </a:lvl2pPr>
            <a:lvl3pPr marL="0" indent="0" defTabSz="914400">
              <a:spcBef>
                <a:spcPts val="700"/>
              </a:spcBef>
              <a:buSzTx/>
              <a:buFontTx/>
              <a:buNone/>
              <a:defRPr sz="3100" b="1"/>
            </a:lvl3pPr>
            <a:lvl4pPr marL="0" indent="0" defTabSz="914400">
              <a:spcBef>
                <a:spcPts val="700"/>
              </a:spcBef>
              <a:buSzTx/>
              <a:buFontTx/>
              <a:buNone/>
              <a:defRPr sz="3100" b="1"/>
            </a:lvl4pPr>
            <a:lvl5pPr marL="0" indent="0" defTabSz="914400">
              <a:spcBef>
                <a:spcPts val="700"/>
              </a:spcBef>
              <a:buSzTx/>
              <a:buFontTx/>
              <a:buNone/>
              <a:defRPr sz="31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Текст 4"/>
          <p:cNvSpPr>
            <a:spLocks noGrp="1"/>
          </p:cNvSpPr>
          <p:nvPr>
            <p:ph type="body" sz="quarter" idx="13"/>
          </p:nvPr>
        </p:nvSpPr>
        <p:spPr>
          <a:xfrm>
            <a:off x="6190958" y="1535467"/>
            <a:ext cx="5386933" cy="63991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2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383" y="273113"/>
            <a:ext cx="4009517" cy="116232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4871" y="273127"/>
            <a:ext cx="6813007" cy="585447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Текст 3"/>
          <p:cNvSpPr>
            <a:spLocks noGrp="1"/>
          </p:cNvSpPr>
          <p:nvPr>
            <p:ph type="body" sz="half" idx="13"/>
          </p:nvPr>
        </p:nvSpPr>
        <p:spPr>
          <a:xfrm>
            <a:off x="609383" y="1435433"/>
            <a:ext cx="4009517" cy="4692157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8784" y="4801713"/>
            <a:ext cx="7312343" cy="566874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0" name="Рисунок 2"/>
          <p:cNvSpPr>
            <a:spLocks noGrp="1"/>
          </p:cNvSpPr>
          <p:nvPr>
            <p:ph type="pic" sz="half" idx="13"/>
          </p:nvPr>
        </p:nvSpPr>
        <p:spPr>
          <a:xfrm>
            <a:off x="2388784" y="612915"/>
            <a:ext cx="7312343" cy="41157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8784" y="5368594"/>
            <a:ext cx="7312343" cy="80505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1800"/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1800"/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1800"/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1800"/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520" y="1600571"/>
            <a:ext cx="10968199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2708" y="4407925"/>
            <a:ext cx="10359153" cy="1362395"/>
          </a:xfrm>
          <a:prstGeom prst="rect">
            <a:avLst/>
          </a:prstGeo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5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2708" y="2907383"/>
            <a:ext cx="10359153" cy="15005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5745" y="274702"/>
            <a:ext cx="2742133" cy="5852884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361" y="274702"/>
            <a:ext cx="8023267" cy="5852884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3404" y="1122623"/>
            <a:ext cx="9140430" cy="238815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3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3404" y="3602871"/>
            <a:ext cx="9140430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525" y="1710133"/>
            <a:ext cx="10511495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3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525" y="4590526"/>
            <a:ext cx="10511495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872" y="1826048"/>
            <a:ext cx="5179580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1681552"/>
            <a:ext cx="5155775" cy="82410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5" name="Текст 4"/>
          <p:cNvSpPr>
            <a:spLocks noGrp="1"/>
          </p:cNvSpPr>
          <p:nvPr>
            <p:ph type="body" sz="quarter" idx="13"/>
          </p:nvPr>
        </p:nvSpPr>
        <p:spPr>
          <a:xfrm>
            <a:off x="6169788" y="1681552"/>
            <a:ext cx="5181168" cy="82410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3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0" name="Текст 3"/>
          <p:cNvSpPr>
            <a:spLocks noGrp="1"/>
          </p:cNvSpPr>
          <p:nvPr>
            <p:ph type="body" sz="quarter" idx="13"/>
          </p:nvPr>
        </p:nvSpPr>
        <p:spPr>
          <a:xfrm>
            <a:off x="839459" y="2057873"/>
            <a:ext cx="3930706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409" name="Рисунок 2"/>
          <p:cNvSpPr>
            <a:spLocks noGrp="1"/>
          </p:cNvSpPr>
          <p:nvPr>
            <p:ph type="pic" sz="half" idx="13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2057874"/>
            <a:ext cx="3930704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364" y="1600574"/>
            <a:ext cx="5382699" cy="452701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500"/>
            </a:lvl1pPr>
            <a:lvl2pPr marL="981729" indent="-413980">
              <a:spcBef>
                <a:spcPts val="800"/>
              </a:spcBef>
              <a:defRPr sz="3500"/>
            </a:lvl2pPr>
            <a:lvl3pPr marL="1532916" indent="-397423">
              <a:spcBef>
                <a:spcPts val="800"/>
              </a:spcBef>
              <a:defRPr sz="3500"/>
            </a:lvl3pPr>
            <a:lvl4pPr marL="2154851" indent="-451617">
              <a:spcBef>
                <a:spcPts val="800"/>
              </a:spcBef>
              <a:defRPr sz="3500"/>
            </a:lvl4pPr>
            <a:lvl5pPr marL="2722602" indent="-451617">
              <a:spcBef>
                <a:spcPts val="800"/>
              </a:spcBef>
              <a:defRPr sz="3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1490" y="365209"/>
            <a:ext cx="2627877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2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365209"/>
            <a:ext cx="7731281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7CCF-11C2-48C3-AA28-FB0ADD10148B}" type="datetime1">
              <a:rPr lang="ru-RU" altLang="ru-RU" smtClean="0"/>
              <a:pPr>
                <a:defRPr/>
              </a:pPr>
              <a:t>11.12.2019</a:t>
            </a:fld>
            <a:endParaRPr lang="ru-RU" alt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35596" y="6367688"/>
            <a:ext cx="342282" cy="345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B63E-DC68-42FB-9ECA-8AF6C9A29F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277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FE5A4-799A-419F-B51F-EA0E8A57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4CF09E7-C490-4517-8025-08FB3B96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327" y="6356351"/>
            <a:ext cx="2740343" cy="365125"/>
          </a:xfrm>
          <a:prstGeom prst="rect">
            <a:avLst/>
          </a:prstGeom>
        </p:spPr>
        <p:txBody>
          <a:bodyPr/>
          <a:lstStyle/>
          <a:p>
            <a:fld id="{75F37FC7-FF1B-4C92-9905-D529E0F734C1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8F7C05-CBE0-456A-93F6-5FDAE950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393" y="6356351"/>
            <a:ext cx="411051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70E48B1-CDE6-46A2-90DB-26F98C41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97" y="6367688"/>
            <a:ext cx="342281" cy="345487"/>
          </a:xfrm>
        </p:spPr>
        <p:txBody>
          <a:bodyPr/>
          <a:lstStyle/>
          <a:p>
            <a:fld id="{26A838AF-C3A0-412D-93B1-31BCCACB84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D8732C4D-0047-4013-961D-055F815C1C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9848" y="3776663"/>
            <a:ext cx="913448" cy="91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8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367" y="1535468"/>
            <a:ext cx="5384814" cy="6399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000" b="1"/>
            </a:lvl1pPr>
            <a:lvl2pPr marL="0" indent="0">
              <a:spcBef>
                <a:spcPts val="700"/>
              </a:spcBef>
              <a:buSzTx/>
              <a:buFontTx/>
              <a:buNone/>
              <a:defRPr sz="3000" b="1"/>
            </a:lvl2pPr>
            <a:lvl3pPr marL="0" indent="0">
              <a:spcBef>
                <a:spcPts val="700"/>
              </a:spcBef>
              <a:buSzTx/>
              <a:buFontTx/>
              <a:buNone/>
              <a:defRPr sz="3000" b="1"/>
            </a:lvl3pPr>
            <a:lvl4pPr marL="0" indent="0">
              <a:spcBef>
                <a:spcPts val="700"/>
              </a:spcBef>
              <a:buSzTx/>
              <a:buFontTx/>
              <a:buNone/>
              <a:defRPr sz="3000" b="1"/>
            </a:lvl4pPr>
            <a:lvl5pPr marL="0" indent="0">
              <a:spcBef>
                <a:spcPts val="700"/>
              </a:spcBef>
              <a:buSzTx/>
              <a:buFontTx/>
              <a:buNone/>
              <a:defRPr sz="30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Текст 4"/>
          <p:cNvSpPr>
            <a:spLocks noGrp="1"/>
          </p:cNvSpPr>
          <p:nvPr>
            <p:ph type="body" sz="quarter" idx="13"/>
          </p:nvPr>
        </p:nvSpPr>
        <p:spPr>
          <a:xfrm>
            <a:off x="6190947" y="1535468"/>
            <a:ext cx="5386933" cy="63991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369" y="273113"/>
            <a:ext cx="4009517" cy="1162319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4873" y="273113"/>
            <a:ext cx="6813006" cy="585447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Текст 3"/>
          <p:cNvSpPr>
            <a:spLocks noGrp="1"/>
          </p:cNvSpPr>
          <p:nvPr>
            <p:ph type="body" sz="half" idx="13"/>
          </p:nvPr>
        </p:nvSpPr>
        <p:spPr>
          <a:xfrm>
            <a:off x="609369" y="1435434"/>
            <a:ext cx="4009517" cy="469215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8789" y="4801711"/>
            <a:ext cx="7312343" cy="566873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104" name="Рисунок 2"/>
          <p:cNvSpPr>
            <a:spLocks noGrp="1"/>
          </p:cNvSpPr>
          <p:nvPr>
            <p:ph type="pic" sz="half" idx="13"/>
          </p:nvPr>
        </p:nvSpPr>
        <p:spPr>
          <a:xfrm>
            <a:off x="2388789" y="612915"/>
            <a:ext cx="7312343" cy="4115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8789" y="5368580"/>
            <a:ext cx="7312343" cy="8050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5749" y="274706"/>
            <a:ext cx="2742129" cy="585288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361" y="274706"/>
            <a:ext cx="8023267" cy="585288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367" y="274699"/>
            <a:ext cx="10968516" cy="114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73" tIns="56773" rIns="56773" bIns="56773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367" y="1600574"/>
            <a:ext cx="10968516" cy="45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73" tIns="56773" rIns="56773" bIns="5677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8527" y="6390380"/>
            <a:ext cx="319351" cy="300103"/>
          </a:xfrm>
          <a:prstGeom prst="rect">
            <a:avLst/>
          </a:prstGeom>
          <a:ln w="12700">
            <a:miter lim="400000"/>
          </a:ln>
        </p:spPr>
        <p:txBody>
          <a:bodyPr wrap="none" lIns="56773" tIns="56773" rIns="56773" bIns="56773" anchor="ctr">
            <a:spAutoFit/>
          </a:bodyPr>
          <a:lstStyle>
            <a:lvl1pPr marL="0" indent="0" algn="r" defTabSz="1135489">
              <a:defRPr sz="1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</p:sldLayoutIdLst>
  <p:transition spd="med"/>
  <p:txStyles>
    <p:titleStyle>
      <a:lvl1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25810" marR="0" indent="-425810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73280" marR="0" indent="-405532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13991" marR="0" indent="-3784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157434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25183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92928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860674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428421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996169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C549CCD7-0226-4615-AEC3-A25ADA7A6C16}"/>
              </a:ext>
            </a:extLst>
          </p:cNvPr>
          <p:cNvSpPr txBox="1">
            <a:spLocks/>
          </p:cNvSpPr>
          <p:nvPr/>
        </p:nvSpPr>
        <p:spPr>
          <a:xfrm>
            <a:off x="2105327" y="2163534"/>
            <a:ext cx="8595360" cy="790833"/>
          </a:xfrm>
          <a:prstGeom prst="rect">
            <a:avLst/>
          </a:prstGeom>
        </p:spPr>
        <p:txBody>
          <a:bodyPr/>
          <a:lstStyle>
            <a:lvl1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defTabSz="456834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Применение инструментов национальной системы квалификаций в системе образования</a:t>
            </a:r>
            <a:endParaRPr lang="en-US" sz="2000" cap="all" dirty="0">
              <a:solidFill>
                <a:srgbClr val="535353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Pancetta Serif Pro SemiBold"/>
            </a:endParaRPr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xmlns="" id="{B8F9EB2F-1FA9-4583-8AA1-F4F9AE0C2645}"/>
              </a:ext>
            </a:extLst>
          </p:cNvPr>
          <p:cNvSpPr txBox="1"/>
          <p:nvPr/>
        </p:nvSpPr>
        <p:spPr>
          <a:xfrm>
            <a:off x="1236286" y="5156338"/>
            <a:ext cx="5995787" cy="73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6773" tIns="56773" rIns="56773" bIns="56773" anchor="ctr">
            <a:spAutoFit/>
          </a:bodyPr>
          <a:lstStyle>
            <a:lvl1pPr marL="0" indent="0" defTabSz="1135062">
              <a:defRPr>
                <a:solidFill>
                  <a:srgbClr val="A7A7A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 eaLnBrk="1"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pPr>
            <a:r>
              <a:rPr kumimoji="0" lang="ru-RU" sz="2000" b="1" kern="0" dirty="0">
                <a:solidFill>
                  <a:schemeClr val="bg1"/>
                </a:solidFill>
              </a:rPr>
              <a:t>Факторович Алла Аркадьевна, </a:t>
            </a:r>
          </a:p>
          <a:p>
            <a:pPr algn="l" eaLnBrk="1"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pPr>
            <a:r>
              <a:rPr kumimoji="0" lang="ru-RU" sz="2000" b="1" kern="0" dirty="0">
                <a:solidFill>
                  <a:schemeClr val="bg1"/>
                </a:solidFill>
              </a:rPr>
              <a:t>заместитель генерального директора</a:t>
            </a:r>
            <a:endParaRPr kumimoji="0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184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Фигура"/>
          <p:cNvSpPr/>
          <p:nvPr/>
        </p:nvSpPr>
        <p:spPr>
          <a:xfrm>
            <a:off x="-16504" y="762575"/>
            <a:ext cx="6761183" cy="5527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" y="21591"/>
                </a:moveTo>
                <a:lnTo>
                  <a:pt x="0" y="0"/>
                </a:lnTo>
                <a:lnTo>
                  <a:pt x="21600" y="0"/>
                </a:lnTo>
                <a:lnTo>
                  <a:pt x="6703" y="21600"/>
                </a:lnTo>
                <a:lnTo>
                  <a:pt x="5" y="21591"/>
                </a:lnTo>
                <a:close/>
              </a:path>
            </a:pathLst>
          </a:custGeom>
          <a:solidFill>
            <a:srgbClr val="007CB3">
              <a:alpha val="1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ct val="120000"/>
              </a:lnSpc>
              <a:defRPr sz="1800"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81" name="Название 1"/>
          <p:cNvSpPr txBox="1"/>
          <p:nvPr/>
        </p:nvSpPr>
        <p:spPr>
          <a:xfrm>
            <a:off x="1301480" y="197540"/>
            <a:ext cx="8244190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аккредитационной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экспертизы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3" y="762575"/>
            <a:ext cx="4907507" cy="5527522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Закругленный прямоугольник"/>
          <p:cNvSpPr/>
          <p:nvPr/>
        </p:nvSpPr>
        <p:spPr>
          <a:xfrm>
            <a:off x="3148250" y="1149293"/>
            <a:ext cx="7830881" cy="696285"/>
          </a:xfrm>
          <a:prstGeom prst="roundRect">
            <a:avLst>
              <a:gd name="adj" fmla="val 37479"/>
            </a:avLst>
          </a:prstGeom>
          <a:solidFill>
            <a:schemeClr val="accent5">
              <a:lumMod val="75000"/>
            </a:schemeClr>
          </a:solidFill>
          <a:ln w="1905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lnSpc>
                <a:spcPct val="120000"/>
              </a:lnSpc>
              <a:defRPr sz="1800"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Успешное прохождение выпускниками независимой оценки квалификации</a:t>
            </a:r>
            <a:endParaRPr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86" name="Закругленный прямоугольник"/>
          <p:cNvSpPr/>
          <p:nvPr/>
        </p:nvSpPr>
        <p:spPr>
          <a:xfrm>
            <a:off x="3208942" y="1960950"/>
            <a:ext cx="7798875" cy="689971"/>
          </a:xfrm>
          <a:prstGeom prst="roundRect">
            <a:avLst>
              <a:gd name="adj" fmla="val 15108"/>
            </a:avLst>
          </a:prstGeom>
          <a:solidFill>
            <a:srgbClr val="00377D"/>
          </a:solidFill>
          <a:ln w="1905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lnSpc>
                <a:spcPct val="120000"/>
              </a:lnSpc>
              <a:defRPr sz="1800"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Наличие спроса на образовательную программу, востребованность выпускников работодателями</a:t>
            </a:r>
            <a:endParaRPr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89" name="Закругленный прямоугольник"/>
          <p:cNvSpPr/>
          <p:nvPr/>
        </p:nvSpPr>
        <p:spPr>
          <a:xfrm>
            <a:off x="3395842" y="4470568"/>
            <a:ext cx="7832489" cy="671118"/>
          </a:xfrm>
          <a:prstGeom prst="roundRect">
            <a:avLst>
              <a:gd name="adj" fmla="val 20474"/>
            </a:avLst>
          </a:prstGeom>
          <a:solidFill>
            <a:schemeClr val="accent5">
              <a:lumMod val="75000"/>
            </a:schemeClr>
          </a:solidFill>
          <a:ln w="1905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lnSpc>
                <a:spcPct val="120000"/>
              </a:lnSpc>
              <a:defRPr sz="1800"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Соответствие кадровых, материально-технических, информационных, методических ресурсов требованиям к результатам освоения программы</a:t>
            </a:r>
            <a:endParaRPr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2" name="Закругленный прямоугольник"/>
          <p:cNvSpPr/>
          <p:nvPr/>
        </p:nvSpPr>
        <p:spPr>
          <a:xfrm>
            <a:off x="3292006" y="3624125"/>
            <a:ext cx="7832836" cy="704675"/>
          </a:xfrm>
          <a:prstGeom prst="roundRect">
            <a:avLst>
              <a:gd name="adj" fmla="val 37479"/>
            </a:avLst>
          </a:prstGeom>
          <a:solidFill>
            <a:srgbClr val="00377D"/>
          </a:solidFill>
          <a:ln w="1905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lnSpc>
                <a:spcPct val="120000"/>
              </a:lnSpc>
              <a:defRPr sz="1800"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Соответствие структуры и содержания образовательной программы установленным результатам ее освоения</a:t>
            </a:r>
            <a:endParaRPr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кругленный прямоугольник"/>
          <p:cNvSpPr/>
          <p:nvPr/>
        </p:nvSpPr>
        <p:spPr>
          <a:xfrm>
            <a:off x="3246238" y="2785146"/>
            <a:ext cx="7832489" cy="741190"/>
          </a:xfrm>
          <a:prstGeom prst="roundRect">
            <a:avLst>
              <a:gd name="adj" fmla="val 20474"/>
            </a:avLst>
          </a:prstGeom>
          <a:solidFill>
            <a:schemeClr val="accent5">
              <a:lumMod val="75000"/>
            </a:schemeClr>
          </a:solidFill>
          <a:ln w="1905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lnSpc>
                <a:spcPct val="120000"/>
              </a:lnSpc>
              <a:defRPr sz="1800"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300" b="1" dirty="0">
                <a:solidFill>
                  <a:schemeClr val="bg1"/>
                </a:solidFill>
                <a:latin typeface="Cambria" panose="02040503050406030204" pitchFamily="18" charset="0"/>
              </a:rPr>
              <a:t>Соответствие запланированных результатов освоения образовательной программы профессиональным стандартам, иным нормативно установленным квалификационным требованиям</a:t>
            </a:r>
            <a:endParaRPr sz="13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Закругленный прямоугольник"/>
          <p:cNvSpPr/>
          <p:nvPr/>
        </p:nvSpPr>
        <p:spPr>
          <a:xfrm>
            <a:off x="3385683" y="5299935"/>
            <a:ext cx="7832836" cy="704675"/>
          </a:xfrm>
          <a:prstGeom prst="roundRect">
            <a:avLst>
              <a:gd name="adj" fmla="val 37479"/>
            </a:avLst>
          </a:prstGeom>
          <a:solidFill>
            <a:srgbClr val="00377D"/>
          </a:solidFill>
          <a:ln w="1905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lnSpc>
                <a:spcPct val="120000"/>
              </a:lnSpc>
              <a:defRPr sz="1800"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Подтвержденное участие работодателей в проектировании и реализации программы</a:t>
            </a:r>
            <a:endParaRPr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273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605670-4C05-4C40-B116-3F6B2B0C5A89}"/>
              </a:ext>
            </a:extLst>
          </p:cNvPr>
          <p:cNvSpPr txBox="1"/>
          <p:nvPr/>
        </p:nvSpPr>
        <p:spPr>
          <a:xfrm>
            <a:off x="1233445" y="302480"/>
            <a:ext cx="77365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456834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Независимая оценка КВАЛИФИКАЦИИ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7CA483-2087-476E-B113-B236E9D3087D}"/>
              </a:ext>
            </a:extLst>
          </p:cNvPr>
          <p:cNvSpPr txBox="1"/>
          <p:nvPr/>
        </p:nvSpPr>
        <p:spPr>
          <a:xfrm>
            <a:off x="2522863" y="6389783"/>
            <a:ext cx="765672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Закон «О независимой оценке квалификации»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2C9D65-AB33-48D9-805F-D78DCD8DE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759" y="953809"/>
            <a:ext cx="5944115" cy="4950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4AF15C-6EA2-4B5D-9276-36D4DD16E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26" y="937375"/>
            <a:ext cx="5112008" cy="51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828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flipH="1" flipV="1">
            <a:off x="1984082" y="3226274"/>
            <a:ext cx="1328461" cy="1086934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6BB98714-1177-49AA-B77E-A7CE48842838}"/>
              </a:ext>
            </a:extLst>
          </p:cNvPr>
          <p:cNvSpPr txBox="1"/>
          <p:nvPr/>
        </p:nvSpPr>
        <p:spPr>
          <a:xfrm>
            <a:off x="1301480" y="240673"/>
            <a:ext cx="8244190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 И АТТЕСТАЦИЯ обучающихся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2694" y="808749"/>
          <a:ext cx="11317857" cy="541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971" y="2191085"/>
            <a:ext cx="282083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Сопряжение итоговой</a:t>
            </a:r>
            <a:r>
              <a:rPr kumimoji="0" lang="ru-RU" sz="20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 аттестации и НОК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983411"/>
            <a:ext cx="3053751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Система образования – получение квалификации</a:t>
            </a: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НОК – подтверждение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7242676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72E115-32CA-458D-BE1C-102BD7BB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" y="795299"/>
            <a:ext cx="11961389" cy="5267401"/>
          </a:xfrm>
          <a:prstGeom prst="rect">
            <a:avLst/>
          </a:prstGeom>
        </p:spPr>
      </p:pic>
      <p:sp>
        <p:nvSpPr>
          <p:cNvPr id="19" name="Название 1">
            <a:extLst>
              <a:ext uri="{FF2B5EF4-FFF2-40B4-BE49-F238E27FC236}">
                <a16:creationId xmlns:a16="http://schemas.microsoft.com/office/drawing/2014/main" xmlns="" id="{C11F9213-5D57-4640-9DF5-C91885FBE0A4}"/>
              </a:ext>
            </a:extLst>
          </p:cNvPr>
          <p:cNvSpPr txBox="1"/>
          <p:nvPr/>
        </p:nvSpPr>
        <p:spPr>
          <a:xfrm>
            <a:off x="1301480" y="58106"/>
            <a:ext cx="8244190" cy="62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Аттестация студентов с применением независимой оценки квалификации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1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EF8F44-2B14-4D03-9860-DDA303CF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06" y="840494"/>
            <a:ext cx="11322509" cy="5339969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158D0DB9-93A9-448F-90F9-5CE912D98A72}"/>
              </a:ext>
            </a:extLst>
          </p:cNvPr>
          <p:cNvSpPr txBox="1"/>
          <p:nvPr/>
        </p:nvSpPr>
        <p:spPr>
          <a:xfrm>
            <a:off x="1301480" y="240674"/>
            <a:ext cx="8244190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 (2019 год)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5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50187C84-329E-4ADC-8B11-C854DF00E1C6}"/>
              </a:ext>
            </a:extLst>
          </p:cNvPr>
          <p:cNvSpPr txBox="1"/>
          <p:nvPr/>
        </p:nvSpPr>
        <p:spPr>
          <a:xfrm>
            <a:off x="1073441" y="235641"/>
            <a:ext cx="8235602" cy="343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effectLst/>
              </a:defRPr>
            </a:pPr>
            <a:r>
              <a:rPr kumimoji="0" lang="ru-RU" sz="1500" b="0" i="0" u="none" strike="noStrike" kern="1200" cap="all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Достижения и нерешенные проблемы в применении инструментов </a:t>
            </a:r>
            <a:r>
              <a:rPr kumimoji="0" lang="ru-RU" sz="1500" b="0" i="0" u="none" strike="noStrike" kern="1200" cap="all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нск</a:t>
            </a:r>
            <a:endParaRPr kumimoji="0" sz="1500" b="0" i="0" u="none" strike="noStrike" kern="1200" cap="all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Pancetta Serif Pro SemiBold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1BACD852-1DD3-4CEB-975D-0D35C2DA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591175"/>
            <a:ext cx="1079002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effectLst/>
                <a:latin typeface="Cambria Math" panose="02040503050406030204" pitchFamily="18" charset="0"/>
              </a:rPr>
              <a:t>Задача на ближайшую перспективу: </a:t>
            </a:r>
            <a:r>
              <a:rPr lang="ru-RU" altLang="ru-RU" sz="1800" b="1" u="sng" dirty="0">
                <a:solidFill>
                  <a:schemeClr val="accent5">
                    <a:lumMod val="50000"/>
                  </a:schemeClr>
                </a:solidFill>
                <a:effectLst/>
                <a:latin typeface="Cambria Math" panose="02040503050406030204" pitchFamily="18" charset="0"/>
              </a:rPr>
              <a:t>повышение  эффективности использование инструментов национальной системы квалификаций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B2EAEA-F827-4A01-9C4F-51AD484AD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" y="892366"/>
            <a:ext cx="11358391" cy="43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2A1EA0-689A-4EF3-83AB-E1AD75221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0" y="679465"/>
            <a:ext cx="11906520" cy="5499069"/>
          </a:xfrm>
          <a:prstGeom prst="rect">
            <a:avLst/>
          </a:prstGeom>
        </p:spPr>
      </p:pic>
      <p:sp>
        <p:nvSpPr>
          <p:cNvPr id="37" name="Название 1">
            <a:extLst>
              <a:ext uri="{FF2B5EF4-FFF2-40B4-BE49-F238E27FC236}">
                <a16:creationId xmlns:a16="http://schemas.microsoft.com/office/drawing/2014/main" xmlns="" id="{2F26F105-B711-45E1-8A19-893D8D96B4AC}"/>
              </a:ext>
            </a:extLst>
          </p:cNvPr>
          <p:cNvSpPr txBox="1"/>
          <p:nvPr/>
        </p:nvSpPr>
        <p:spPr>
          <a:xfrm>
            <a:off x="1146212" y="240673"/>
            <a:ext cx="8244190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Задачи в области совершенствования системы подготовки кадров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0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>
            <a:extLst>
              <a:ext uri="{FF2B5EF4-FFF2-40B4-BE49-F238E27FC236}">
                <a16:creationId xmlns:a16="http://schemas.microsoft.com/office/drawing/2014/main" xmlns="" id="{9734DB4E-B438-4E45-BC60-4701946780D3}"/>
              </a:ext>
            </a:extLst>
          </p:cNvPr>
          <p:cNvSpPr txBox="1"/>
          <p:nvPr/>
        </p:nvSpPr>
        <p:spPr>
          <a:xfrm>
            <a:off x="1110281" y="80854"/>
            <a:ext cx="8244190" cy="663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НАЦИОНАЛЬНАЯ СИСТЕМА КВАЛИФИКАЦИЙ – ИНСТРУМЕНТ управления квалификациями</a:t>
            </a:r>
            <a:endParaRPr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6501" y="1759099"/>
            <a:ext cx="449430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ru-RU" altLang="ru-RU" sz="2000" dirty="0">
                <a:latin typeface="Cambria Math" pitchFamily="18" charset="0"/>
              </a:rPr>
              <a:t> </a:t>
            </a:r>
            <a:r>
              <a:rPr lang="ru-RU" altLang="ru-RU" sz="2000" b="1" dirty="0">
                <a:effectLst/>
                <a:latin typeface="Cambria Math" pitchFamily="18" charset="0"/>
              </a:rPr>
              <a:t>комплекс взаимосвязанных документов, государственно-общественных институтов, мероприятий, обеспечивающий качество подготовки работников и их конкурентоспособность на рынке труда; </a:t>
            </a:r>
          </a:p>
          <a:p>
            <a:pPr marL="0" indent="0">
              <a:spcBef>
                <a:spcPct val="0"/>
              </a:spcBef>
            </a:pPr>
            <a:r>
              <a:rPr lang="ru-RU" altLang="ru-RU" sz="2000" b="1" dirty="0">
                <a:effectLst/>
                <a:latin typeface="Cambria Math" pitchFamily="18" charset="0"/>
              </a:rPr>
              <a:t>инструмент управления квалификациями и оптимизации трудовых процессов, </a:t>
            </a:r>
          </a:p>
          <a:p>
            <a:pPr marL="0" indent="0">
              <a:spcBef>
                <a:spcPct val="0"/>
              </a:spcBef>
            </a:pPr>
            <a:r>
              <a:rPr lang="ru-RU" altLang="ru-RU" sz="2000" b="1" dirty="0">
                <a:effectLst/>
                <a:latin typeface="Cambria Math" pitchFamily="18" charset="0"/>
              </a:rPr>
              <a:t>мост между сферой профессионального образования и сферой труда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504" y="880918"/>
            <a:ext cx="409309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Национальная система квалификаций</a:t>
            </a:r>
          </a:p>
        </p:txBody>
      </p:sp>
      <p:grpSp>
        <p:nvGrpSpPr>
          <p:cNvPr id="7" name="Группа">
            <a:extLst>
              <a:ext uri="{FF2B5EF4-FFF2-40B4-BE49-F238E27FC236}">
                <a16:creationId xmlns:a16="http://schemas.microsoft.com/office/drawing/2014/main" xmlns="" id="{C1AFA5BE-563A-4B2A-88B6-DFB81BC03B6B}"/>
              </a:ext>
            </a:extLst>
          </p:cNvPr>
          <p:cNvGrpSpPr/>
          <p:nvPr/>
        </p:nvGrpSpPr>
        <p:grpSpPr>
          <a:xfrm>
            <a:off x="4830148" y="1790214"/>
            <a:ext cx="6995604" cy="4338312"/>
            <a:chOff x="-1" y="-2"/>
            <a:chExt cx="7002897" cy="4338310"/>
          </a:xfrm>
        </p:grpSpPr>
        <p:sp>
          <p:nvSpPr>
            <p:cNvPr id="8" name="Закругленный прямоугольник">
              <a:extLst>
                <a:ext uri="{FF2B5EF4-FFF2-40B4-BE49-F238E27FC236}">
                  <a16:creationId xmlns:a16="http://schemas.microsoft.com/office/drawing/2014/main" xmlns="" id="{DFBE8AF7-5F8D-4E03-A794-70F2520712FB}"/>
                </a:ext>
              </a:extLst>
            </p:cNvPr>
            <p:cNvSpPr/>
            <p:nvPr/>
          </p:nvSpPr>
          <p:spPr>
            <a:xfrm>
              <a:off x="38056" y="3297803"/>
              <a:ext cx="6964235" cy="1040505"/>
            </a:xfrm>
            <a:prstGeom prst="roundRect">
              <a:avLst>
                <a:gd name="adj" fmla="val 14361"/>
              </a:avLst>
            </a:prstGeom>
            <a:solidFill>
              <a:srgbClr val="007CB3">
                <a:alpha val="80000"/>
              </a:srgbClr>
            </a:solidFill>
            <a:ln w="19050" cap="flat">
              <a:solidFill>
                <a:srgbClr val="FFFFFF">
                  <a:alpha val="8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Gill Sans"/>
              </a:endParaRPr>
            </a:p>
          </p:txBody>
        </p:sp>
        <p:sp>
          <p:nvSpPr>
            <p:cNvPr id="9" name="ПРИМЕНЕНИЕ ПРОФЕССИОНАЛЬНЫХ СТАНДАРТОВ В СФЕРЕ ОЦЕНКИ КВАЛИФИКАЦИИ">
              <a:extLst>
                <a:ext uri="{FF2B5EF4-FFF2-40B4-BE49-F238E27FC236}">
                  <a16:creationId xmlns:a16="http://schemas.microsoft.com/office/drawing/2014/main" xmlns="" id="{C5EBFD27-47AE-4EBB-9951-9749643198B2}"/>
                </a:ext>
              </a:extLst>
            </p:cNvPr>
            <p:cNvSpPr txBox="1"/>
            <p:nvPr/>
          </p:nvSpPr>
          <p:spPr>
            <a:xfrm>
              <a:off x="1286636" y="3446188"/>
              <a:ext cx="5597195" cy="726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marL="0" marR="0" lvl="0" indent="0" algn="l" defTabSz="11354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</a:defRPr>
              </a:pP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ПРИМЕНЕНИЕ ПРОФЕССИОНАЛЬНЫХ СТАНДАРТОВ В СФЕРЕ ОЦЕНКИ КВАЛИФИКАЦИИ</a:t>
              </a:r>
            </a:p>
          </p:txBody>
        </p:sp>
        <p:sp>
          <p:nvSpPr>
            <p:cNvPr id="10" name="Закругленный прямоугольник">
              <a:extLst>
                <a:ext uri="{FF2B5EF4-FFF2-40B4-BE49-F238E27FC236}">
                  <a16:creationId xmlns:a16="http://schemas.microsoft.com/office/drawing/2014/main" xmlns="" id="{81879B9B-A30B-4317-8FAA-D61BA1A163EE}"/>
                </a:ext>
              </a:extLst>
            </p:cNvPr>
            <p:cNvSpPr/>
            <p:nvPr/>
          </p:nvSpPr>
          <p:spPr>
            <a:xfrm>
              <a:off x="39323" y="2193832"/>
              <a:ext cx="6963573" cy="1036733"/>
            </a:xfrm>
            <a:prstGeom prst="roundRect">
              <a:avLst>
                <a:gd name="adj" fmla="val 15599"/>
              </a:avLst>
            </a:prstGeom>
            <a:solidFill>
              <a:srgbClr val="00377D">
                <a:alpha val="70000"/>
              </a:srgbClr>
            </a:solidFill>
            <a:ln w="19050" cap="flat">
              <a:solidFill>
                <a:srgbClr val="FFFFFF">
                  <a:alpha val="7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Gill Sans"/>
              </a:endParaRPr>
            </a:p>
          </p:txBody>
        </p:sp>
        <p:sp>
          <p:nvSpPr>
            <p:cNvPr id="11" name="ПРИМЕНЕНИЕ ПРОФЕССИОНАЛЬНЫХ СТАНДАРТОВ В СФЕРЕ ТРУДА">
              <a:extLst>
                <a:ext uri="{FF2B5EF4-FFF2-40B4-BE49-F238E27FC236}">
                  <a16:creationId xmlns:a16="http://schemas.microsoft.com/office/drawing/2014/main" xmlns="" id="{FB3D253F-7CF0-41C3-AB0C-6B7526839318}"/>
                </a:ext>
              </a:extLst>
            </p:cNvPr>
            <p:cNvSpPr txBox="1"/>
            <p:nvPr/>
          </p:nvSpPr>
          <p:spPr>
            <a:xfrm>
              <a:off x="1287307" y="2365117"/>
              <a:ext cx="5566480" cy="726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0" marR="0" lvl="0" indent="0" algn="l" defTabSz="11354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ПРИМЕНЕНИЕ ПРОФЕССИОНАЛЬНЫХ</a:t>
              </a:r>
              <a:b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</a:b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СТАНДАРТОВ В СФЕРЕ ТРУДА</a:t>
              </a:r>
            </a:p>
          </p:txBody>
        </p:sp>
        <p:sp>
          <p:nvSpPr>
            <p:cNvPr id="12" name="Закругленный прямоугольник">
              <a:extLst>
                <a:ext uri="{FF2B5EF4-FFF2-40B4-BE49-F238E27FC236}">
                  <a16:creationId xmlns:a16="http://schemas.microsoft.com/office/drawing/2014/main" xmlns="" id="{7D80FE3D-BC0C-43C0-B33D-3FA3C47F4B38}"/>
                </a:ext>
              </a:extLst>
            </p:cNvPr>
            <p:cNvSpPr/>
            <p:nvPr/>
          </p:nvSpPr>
          <p:spPr>
            <a:xfrm>
              <a:off x="31117" y="1078805"/>
              <a:ext cx="6969337" cy="1047787"/>
            </a:xfrm>
            <a:prstGeom prst="roundRect">
              <a:avLst>
                <a:gd name="adj" fmla="val 16667"/>
              </a:avLst>
            </a:prstGeom>
            <a:solidFill>
              <a:srgbClr val="007CB3">
                <a:alpha val="80000"/>
              </a:srgbClr>
            </a:solidFill>
            <a:ln w="19050" cap="flat">
              <a:solidFill>
                <a:srgbClr val="FFFFFF">
                  <a:alpha val="8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Gill Sans"/>
              </a:endParaRPr>
            </a:p>
          </p:txBody>
        </p:sp>
        <p:sp>
          <p:nvSpPr>
            <p:cNvPr id="13" name="ПРИМЕНЕНИЕ ПРОФЕССИОНАЛЬНЫХ…">
              <a:extLst>
                <a:ext uri="{FF2B5EF4-FFF2-40B4-BE49-F238E27FC236}">
                  <a16:creationId xmlns:a16="http://schemas.microsoft.com/office/drawing/2014/main" xmlns="" id="{9A7BB6DA-E14E-4160-8490-AE7FF2538BD3}"/>
                </a:ext>
              </a:extLst>
            </p:cNvPr>
            <p:cNvSpPr txBox="1"/>
            <p:nvPr/>
          </p:nvSpPr>
          <p:spPr>
            <a:xfrm>
              <a:off x="1280656" y="1057933"/>
              <a:ext cx="5579783" cy="1089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0" marR="0" lvl="0" indent="0" algn="l" defTabSz="11354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ПРИМЕНЕНИЕ ПРОФЕССИОНАЛЬНЫХ </a:t>
              </a:r>
            </a:p>
            <a:p>
              <a:pPr marL="0" marR="0" lvl="0" indent="0" algn="l" defTabSz="11354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СТАНДАРТОВ В СФЕРЕ ОБРАЗОВАНИЯ</a:t>
              </a:r>
              <a:b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</a:b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И ОБУЧЕНИЯ</a:t>
              </a:r>
            </a:p>
          </p:txBody>
        </p:sp>
        <p:sp>
          <p:nvSpPr>
            <p:cNvPr id="14" name="Закругленный прямоугольник">
              <a:extLst>
                <a:ext uri="{FF2B5EF4-FFF2-40B4-BE49-F238E27FC236}">
                  <a16:creationId xmlns:a16="http://schemas.microsoft.com/office/drawing/2014/main" xmlns="" id="{AD63BFD9-356C-4FA7-82B8-99AEE5189735}"/>
                </a:ext>
              </a:extLst>
            </p:cNvPr>
            <p:cNvSpPr/>
            <p:nvPr/>
          </p:nvSpPr>
          <p:spPr>
            <a:xfrm>
              <a:off x="34908" y="-2"/>
              <a:ext cx="6960522" cy="1011569"/>
            </a:xfrm>
            <a:prstGeom prst="roundRect">
              <a:avLst>
                <a:gd name="adj" fmla="val 19231"/>
              </a:avLst>
            </a:prstGeom>
            <a:solidFill>
              <a:srgbClr val="00377D">
                <a:alpha val="70000"/>
              </a:srgbClr>
            </a:solidFill>
            <a:ln w="19050" cap="flat">
              <a:solidFill>
                <a:srgbClr val="FFFFFF">
                  <a:alpha val="7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Gill Sans"/>
              </a:endParaRPr>
            </a:p>
          </p:txBody>
        </p:sp>
        <p:sp>
          <p:nvSpPr>
            <p:cNvPr id="15" name="РАЗРАБОТКА И УТВЕРЖДЕНИЕ ПРОФЕССИОНАЛЬНЫХ СТАНДАРТОВ">
              <a:extLst>
                <a:ext uri="{FF2B5EF4-FFF2-40B4-BE49-F238E27FC236}">
                  <a16:creationId xmlns:a16="http://schemas.microsoft.com/office/drawing/2014/main" xmlns="" id="{ACA0E0EF-1E3F-492A-AC33-0533E829E1A6}"/>
                </a:ext>
              </a:extLst>
            </p:cNvPr>
            <p:cNvSpPr txBox="1"/>
            <p:nvPr/>
          </p:nvSpPr>
          <p:spPr>
            <a:xfrm>
              <a:off x="1311085" y="149273"/>
              <a:ext cx="5518926" cy="726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marL="0" marR="0" lvl="0" indent="0" algn="l" defTabSz="11354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</a:defRPr>
              </a:pP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РАЗРАБОТКА И УТВЕРЖДЕНИЕ ПРОФЕССИОНАЛЬНЫХ СТАНДАРТОВ</a:t>
              </a:r>
            </a:p>
          </p:txBody>
        </p:sp>
        <p:sp>
          <p:nvSpPr>
            <p:cNvPr id="16" name="Закругленный прямоугольник">
              <a:extLst>
                <a:ext uri="{FF2B5EF4-FFF2-40B4-BE49-F238E27FC236}">
                  <a16:creationId xmlns:a16="http://schemas.microsoft.com/office/drawing/2014/main" xmlns="" id="{FB23E218-49FC-43E9-A5DD-B674227A540C}"/>
                </a:ext>
              </a:extLst>
            </p:cNvPr>
            <p:cNvSpPr/>
            <p:nvPr/>
          </p:nvSpPr>
          <p:spPr>
            <a:xfrm>
              <a:off x="15956" y="-2"/>
              <a:ext cx="1018544" cy="1011569"/>
            </a:xfrm>
            <a:prstGeom prst="roundRect">
              <a:avLst>
                <a:gd name="adj" fmla="val 19231"/>
              </a:avLst>
            </a:prstGeom>
            <a:solidFill>
              <a:srgbClr val="00377D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Gill Sans"/>
              </a:endParaRPr>
            </a:p>
          </p:txBody>
        </p:sp>
        <p:sp>
          <p:nvSpPr>
            <p:cNvPr id="17" name="Закругленный прямоугольник">
              <a:extLst>
                <a:ext uri="{FF2B5EF4-FFF2-40B4-BE49-F238E27FC236}">
                  <a16:creationId xmlns:a16="http://schemas.microsoft.com/office/drawing/2014/main" xmlns="" id="{A63F3105-E5B5-485A-8AD6-81C94282ECCC}"/>
                </a:ext>
              </a:extLst>
            </p:cNvPr>
            <p:cNvSpPr/>
            <p:nvPr/>
          </p:nvSpPr>
          <p:spPr>
            <a:xfrm>
              <a:off x="12699" y="1083756"/>
              <a:ext cx="1009101" cy="1032711"/>
            </a:xfrm>
            <a:prstGeom prst="roundRect">
              <a:avLst>
                <a:gd name="adj" fmla="val 19461"/>
              </a:avLst>
            </a:prstGeom>
            <a:solidFill>
              <a:srgbClr val="007CB3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Gill Sans"/>
              </a:endParaRPr>
            </a:p>
          </p:txBody>
        </p:sp>
        <p:sp>
          <p:nvSpPr>
            <p:cNvPr id="18" name="Закругленный прямоугольник">
              <a:extLst>
                <a:ext uri="{FF2B5EF4-FFF2-40B4-BE49-F238E27FC236}">
                  <a16:creationId xmlns:a16="http://schemas.microsoft.com/office/drawing/2014/main" xmlns="" id="{BDEE1714-E7AB-4B27-8410-5FA00FCF83FA}"/>
                </a:ext>
              </a:extLst>
            </p:cNvPr>
            <p:cNvSpPr/>
            <p:nvPr/>
          </p:nvSpPr>
          <p:spPr>
            <a:xfrm>
              <a:off x="-1" y="2198480"/>
              <a:ext cx="1034501" cy="1022890"/>
            </a:xfrm>
            <a:prstGeom prst="roundRect">
              <a:avLst>
                <a:gd name="adj" fmla="val 19169"/>
              </a:avLst>
            </a:prstGeom>
            <a:solidFill>
              <a:srgbClr val="00377D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Gill Sans"/>
              </a:endParaRPr>
            </a:p>
          </p:txBody>
        </p:sp>
        <p:sp>
          <p:nvSpPr>
            <p:cNvPr id="19" name="Закругленный прямоугольник">
              <a:extLst>
                <a:ext uri="{FF2B5EF4-FFF2-40B4-BE49-F238E27FC236}">
                  <a16:creationId xmlns:a16="http://schemas.microsoft.com/office/drawing/2014/main" xmlns="" id="{17DE3BED-A8AA-4062-9FDD-82CF7FFEB686}"/>
                </a:ext>
              </a:extLst>
            </p:cNvPr>
            <p:cNvSpPr/>
            <p:nvPr/>
          </p:nvSpPr>
          <p:spPr>
            <a:xfrm>
              <a:off x="-1" y="3303203"/>
              <a:ext cx="1034501" cy="1029705"/>
            </a:xfrm>
            <a:prstGeom prst="roundRect">
              <a:avLst>
                <a:gd name="adj" fmla="val 19231"/>
              </a:avLst>
            </a:prstGeom>
            <a:solidFill>
              <a:srgbClr val="007CB3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Gill Sans"/>
              </a:endParaRPr>
            </a:p>
          </p:txBody>
        </p:sp>
        <p:sp>
          <p:nvSpPr>
            <p:cNvPr id="20" name="1">
              <a:extLst>
                <a:ext uri="{FF2B5EF4-FFF2-40B4-BE49-F238E27FC236}">
                  <a16:creationId xmlns:a16="http://schemas.microsoft.com/office/drawing/2014/main" xmlns="" id="{7E1F4068-3B67-4D94-8052-7E5FE2C69254}"/>
                </a:ext>
              </a:extLst>
            </p:cNvPr>
            <p:cNvSpPr txBox="1"/>
            <p:nvPr/>
          </p:nvSpPr>
          <p:spPr>
            <a:xfrm>
              <a:off x="295084" y="2361"/>
              <a:ext cx="409486" cy="930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5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marL="0" marR="0" lvl="0" indent="0" algn="l" defTabSz="11354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</a:defRPr>
              </a:pPr>
              <a:r>
                <a:rPr kumimoji="0" sz="5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1</a:t>
              </a:r>
            </a:p>
          </p:txBody>
        </p:sp>
        <p:sp>
          <p:nvSpPr>
            <p:cNvPr id="21" name="2">
              <a:extLst>
                <a:ext uri="{FF2B5EF4-FFF2-40B4-BE49-F238E27FC236}">
                  <a16:creationId xmlns:a16="http://schemas.microsoft.com/office/drawing/2014/main" xmlns="" id="{BE50C053-F9F8-4241-A31C-FB8D1389C258}"/>
                </a:ext>
              </a:extLst>
            </p:cNvPr>
            <p:cNvSpPr txBox="1"/>
            <p:nvPr/>
          </p:nvSpPr>
          <p:spPr>
            <a:xfrm>
              <a:off x="307784" y="1126421"/>
              <a:ext cx="409486" cy="930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5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marL="0" marR="0" lvl="0" indent="0" algn="l" defTabSz="11354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</a:defRPr>
              </a:pPr>
              <a:r>
                <a:rPr kumimoji="0" sz="5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2</a:t>
              </a:r>
            </a:p>
          </p:txBody>
        </p:sp>
        <p:sp>
          <p:nvSpPr>
            <p:cNvPr id="22" name="3">
              <a:extLst>
                <a:ext uri="{FF2B5EF4-FFF2-40B4-BE49-F238E27FC236}">
                  <a16:creationId xmlns:a16="http://schemas.microsoft.com/office/drawing/2014/main" xmlns="" id="{244E3E0A-DA60-448E-99EA-76D3C35E713F}"/>
                </a:ext>
              </a:extLst>
            </p:cNvPr>
            <p:cNvSpPr txBox="1"/>
            <p:nvPr/>
          </p:nvSpPr>
          <p:spPr>
            <a:xfrm>
              <a:off x="333184" y="2234177"/>
              <a:ext cx="409486" cy="930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5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marL="0" marR="0" lvl="0" indent="0" algn="l" defTabSz="11354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</a:defRPr>
              </a:pPr>
              <a:r>
                <a:rPr kumimoji="0" sz="5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3</a:t>
              </a:r>
            </a:p>
          </p:txBody>
        </p:sp>
        <p:sp>
          <p:nvSpPr>
            <p:cNvPr id="23" name="4">
              <a:extLst>
                <a:ext uri="{FF2B5EF4-FFF2-40B4-BE49-F238E27FC236}">
                  <a16:creationId xmlns:a16="http://schemas.microsoft.com/office/drawing/2014/main" xmlns="" id="{9E5D7FCE-D9CD-4970-85FF-0228E6E56E29}"/>
                </a:ext>
              </a:extLst>
            </p:cNvPr>
            <p:cNvSpPr txBox="1"/>
            <p:nvPr/>
          </p:nvSpPr>
          <p:spPr>
            <a:xfrm>
              <a:off x="295084" y="3327334"/>
              <a:ext cx="409486" cy="930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5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marL="0" marR="0" lvl="0" indent="0" algn="l" defTabSz="11354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</a:defRPr>
              </a:pPr>
              <a:r>
                <a:rPr kumimoji="0" sz="5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sym typeface="Gill Sans"/>
                </a:rPr>
                <a:t>4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5F171D-ACC3-4ACE-877B-3754B52E8A29}"/>
              </a:ext>
            </a:extLst>
          </p:cNvPr>
          <p:cNvSpPr txBox="1"/>
          <p:nvPr/>
        </p:nvSpPr>
        <p:spPr>
          <a:xfrm>
            <a:off x="6524104" y="1046018"/>
            <a:ext cx="409309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Бизнес-процессы</a:t>
            </a:r>
          </a:p>
        </p:txBody>
      </p:sp>
    </p:spTree>
    <p:extLst>
      <p:ext uri="{BB962C8B-B14F-4D97-AF65-F5344CB8AC3E}">
        <p14:creationId xmlns:p14="http://schemas.microsoft.com/office/powerpoint/2010/main" val="4172702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кругленный прямоугольник">
            <a:extLst>
              <a:ext uri="{FF2B5EF4-FFF2-40B4-BE49-F238E27FC236}">
                <a16:creationId xmlns:a16="http://schemas.microsoft.com/office/drawing/2014/main" xmlns="" id="{CB6D371E-1F10-438D-89FC-5E321395A0D4}"/>
              </a:ext>
            </a:extLst>
          </p:cNvPr>
          <p:cNvSpPr/>
          <p:nvPr/>
        </p:nvSpPr>
        <p:spPr>
          <a:xfrm>
            <a:off x="2225736" y="3516386"/>
            <a:ext cx="2386289" cy="795335"/>
          </a:xfrm>
          <a:prstGeom prst="roundRect">
            <a:avLst>
              <a:gd name="adj" fmla="val 23927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670" tIns="45670" rIns="45670" bIns="45670" anchor="ctr"/>
          <a:lstStyle/>
          <a:p>
            <a:pPr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12" name="1087">
            <a:extLst>
              <a:ext uri="{FF2B5EF4-FFF2-40B4-BE49-F238E27FC236}">
                <a16:creationId xmlns:a16="http://schemas.microsoft.com/office/drawing/2014/main" xmlns="" id="{582AA2F2-3F23-4601-8399-1B9877AD0E88}"/>
              </a:ext>
            </a:extLst>
          </p:cNvPr>
          <p:cNvSpPr txBox="1"/>
          <p:nvPr/>
        </p:nvSpPr>
        <p:spPr>
          <a:xfrm>
            <a:off x="477364" y="1694538"/>
            <a:ext cx="1309149" cy="70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70" tIns="45670" rIns="45670" bIns="45670">
            <a:spAutoFit/>
          </a:bodyPr>
          <a:lstStyle>
            <a:lvl1pPr marL="0" indent="0" algn="l" defTabSz="457189">
              <a:defRPr sz="4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</a:rPr>
              <a:t>12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</a:rPr>
              <a:t>77</a:t>
            </a:r>
            <a:endParaRPr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1373">
            <a:extLst>
              <a:ext uri="{FF2B5EF4-FFF2-40B4-BE49-F238E27FC236}">
                <a16:creationId xmlns:a16="http://schemas.microsoft.com/office/drawing/2014/main" xmlns="" id="{48042D74-D26F-4374-BE91-812CEA59C36F}"/>
              </a:ext>
            </a:extLst>
          </p:cNvPr>
          <p:cNvSpPr txBox="1"/>
          <p:nvPr/>
        </p:nvSpPr>
        <p:spPr>
          <a:xfrm>
            <a:off x="900944" y="3339756"/>
            <a:ext cx="1309149" cy="70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70" tIns="45670" rIns="45670" bIns="45670">
            <a:spAutoFit/>
          </a:bodyPr>
          <a:lstStyle>
            <a:lvl1pPr marL="0" indent="0" algn="l" defTabSz="457189">
              <a:defRPr sz="4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</a:rPr>
              <a:t>1969</a:t>
            </a:r>
            <a:endParaRPr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700">
            <a:extLst>
              <a:ext uri="{FF2B5EF4-FFF2-40B4-BE49-F238E27FC236}">
                <a16:creationId xmlns:a16="http://schemas.microsoft.com/office/drawing/2014/main" xmlns="" id="{5D8534F3-D751-418D-88B3-14127661699A}"/>
              </a:ext>
            </a:extLst>
          </p:cNvPr>
          <p:cNvSpPr txBox="1"/>
          <p:nvPr/>
        </p:nvSpPr>
        <p:spPr>
          <a:xfrm>
            <a:off x="171496" y="4859028"/>
            <a:ext cx="1310514" cy="70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70" tIns="45670" rIns="45670" bIns="45670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</a:rPr>
              <a:t>000</a:t>
            </a:r>
            <a:endParaRPr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447">
            <a:extLst>
              <a:ext uri="{FF2B5EF4-FFF2-40B4-BE49-F238E27FC236}">
                <a16:creationId xmlns:a16="http://schemas.microsoft.com/office/drawing/2014/main" xmlns="" id="{C7B24379-5AF0-4C9A-A6D1-2C0227277161}"/>
              </a:ext>
            </a:extLst>
          </p:cNvPr>
          <p:cNvSpPr txBox="1"/>
          <p:nvPr/>
        </p:nvSpPr>
        <p:spPr>
          <a:xfrm>
            <a:off x="6669820" y="5165008"/>
            <a:ext cx="1004896" cy="70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70" tIns="45670" rIns="45670" bIns="45670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</a:rPr>
              <a:t>79</a:t>
            </a:r>
            <a:endParaRPr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13573">
            <a:extLst>
              <a:ext uri="{FF2B5EF4-FFF2-40B4-BE49-F238E27FC236}">
                <a16:creationId xmlns:a16="http://schemas.microsoft.com/office/drawing/2014/main" xmlns="" id="{AE9CA9A6-54D7-447E-B819-C203E52ABC3B}"/>
              </a:ext>
            </a:extLst>
          </p:cNvPr>
          <p:cNvSpPr txBox="1"/>
          <p:nvPr/>
        </p:nvSpPr>
        <p:spPr>
          <a:xfrm>
            <a:off x="4818355" y="2326785"/>
            <a:ext cx="1615085" cy="70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70" tIns="45670" rIns="45670" bIns="45670">
            <a:spAutoFit/>
          </a:bodyPr>
          <a:lstStyle>
            <a:lvl1pPr marL="0" indent="0" algn="l" defTabSz="457189">
              <a:defRPr sz="4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</a:rPr>
              <a:t>55230</a:t>
            </a:r>
            <a:endParaRPr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31">
            <a:extLst>
              <a:ext uri="{FF2B5EF4-FFF2-40B4-BE49-F238E27FC236}">
                <a16:creationId xmlns:a16="http://schemas.microsoft.com/office/drawing/2014/main" xmlns="" id="{F770D77B-EFC5-42EB-8AA9-02BF1CE56C4E}"/>
              </a:ext>
            </a:extLst>
          </p:cNvPr>
          <p:cNvSpPr txBox="1"/>
          <p:nvPr/>
        </p:nvSpPr>
        <p:spPr>
          <a:xfrm>
            <a:off x="4012807" y="677393"/>
            <a:ext cx="700642" cy="70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70" tIns="45670" rIns="45670" bIns="45670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</a:rPr>
              <a:t>37</a:t>
            </a:r>
            <a:endParaRPr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245">
            <a:extLst>
              <a:ext uri="{FF2B5EF4-FFF2-40B4-BE49-F238E27FC236}">
                <a16:creationId xmlns:a16="http://schemas.microsoft.com/office/drawing/2014/main" xmlns="" id="{A0DC0576-5BF6-46B2-9DF3-2631D9F0C8EF}"/>
              </a:ext>
            </a:extLst>
          </p:cNvPr>
          <p:cNvSpPr txBox="1"/>
          <p:nvPr/>
        </p:nvSpPr>
        <p:spPr>
          <a:xfrm>
            <a:off x="7558362" y="1391701"/>
            <a:ext cx="1477227" cy="70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70" tIns="45670" rIns="45670" bIns="45670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</a:rPr>
              <a:t>172</a:t>
            </a:r>
            <a:r>
              <a:rPr lang="ru-RU" sz="4000" dirty="0">
                <a:latin typeface="Cambria" panose="02040503050406030204" pitchFamily="18" charset="0"/>
              </a:rPr>
              <a:t>	</a:t>
            </a:r>
            <a:endParaRPr sz="4000" dirty="0">
              <a:latin typeface="Cambria" panose="02040503050406030204" pitchFamily="18" charset="0"/>
            </a:endParaRPr>
          </a:p>
        </p:txBody>
      </p:sp>
      <p:sp>
        <p:nvSpPr>
          <p:cNvPr id="30" name="Закругленный прямоугольник">
            <a:extLst>
              <a:ext uri="{FF2B5EF4-FFF2-40B4-BE49-F238E27FC236}">
                <a16:creationId xmlns:a16="http://schemas.microsoft.com/office/drawing/2014/main" xmlns="" id="{7107EB23-0309-4A25-8A22-D487448194CD}"/>
              </a:ext>
            </a:extLst>
          </p:cNvPr>
          <p:cNvSpPr/>
          <p:nvPr/>
        </p:nvSpPr>
        <p:spPr>
          <a:xfrm>
            <a:off x="4663255" y="881153"/>
            <a:ext cx="2274318" cy="739468"/>
          </a:xfrm>
          <a:prstGeom prst="roundRect">
            <a:avLst>
              <a:gd name="adj" fmla="val 32468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670" tIns="45670" rIns="45670" bIns="45670" anchor="ctr"/>
          <a:lstStyle/>
          <a:p>
            <a:pPr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Cambria" panose="02040503050406030204" pitchFamily="18" charset="0"/>
            </a:endParaRPr>
          </a:p>
        </p:txBody>
      </p:sp>
      <p:sp>
        <p:nvSpPr>
          <p:cNvPr id="31" name="Кружок">
            <a:extLst>
              <a:ext uri="{FF2B5EF4-FFF2-40B4-BE49-F238E27FC236}">
                <a16:creationId xmlns:a16="http://schemas.microsoft.com/office/drawing/2014/main" xmlns="" id="{1F769749-10AE-4FA8-915D-5DAAE6B9DAAC}"/>
              </a:ext>
            </a:extLst>
          </p:cNvPr>
          <p:cNvSpPr/>
          <p:nvPr/>
        </p:nvSpPr>
        <p:spPr>
          <a:xfrm>
            <a:off x="3953333" y="1210843"/>
            <a:ext cx="106695" cy="10680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32" name="Линия">
            <a:extLst>
              <a:ext uri="{FF2B5EF4-FFF2-40B4-BE49-F238E27FC236}">
                <a16:creationId xmlns:a16="http://schemas.microsoft.com/office/drawing/2014/main" xmlns="" id="{BACFFC21-D359-4903-842F-E9C7603B2B62}"/>
              </a:ext>
            </a:extLst>
          </p:cNvPr>
          <p:cNvSpPr/>
          <p:nvPr/>
        </p:nvSpPr>
        <p:spPr>
          <a:xfrm>
            <a:off x="4048153" y="1260689"/>
            <a:ext cx="597053" cy="3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670" tIns="45670" rIns="45670" bIns="45670"/>
          <a:lstStyle/>
          <a:p>
            <a:endParaRPr sz="1998">
              <a:latin typeface="Cambria" panose="02040503050406030204" pitchFamily="18" charset="0"/>
            </a:endParaRPr>
          </a:p>
        </p:txBody>
      </p:sp>
      <p:sp>
        <p:nvSpPr>
          <p:cNvPr id="33" name="Закругленный прямоугольник">
            <a:extLst>
              <a:ext uri="{FF2B5EF4-FFF2-40B4-BE49-F238E27FC236}">
                <a16:creationId xmlns:a16="http://schemas.microsoft.com/office/drawing/2014/main" xmlns="" id="{56E9DA64-7C01-4C30-9AAC-6C57DC73DD7D}"/>
              </a:ext>
            </a:extLst>
          </p:cNvPr>
          <p:cNvSpPr/>
          <p:nvPr/>
        </p:nvSpPr>
        <p:spPr>
          <a:xfrm>
            <a:off x="6366615" y="2712283"/>
            <a:ext cx="2311807" cy="480152"/>
          </a:xfrm>
          <a:prstGeom prst="roundRect">
            <a:avLst>
              <a:gd name="adj" fmla="val 23927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670" tIns="45670" rIns="45670" bIns="45670" anchor="ctr"/>
          <a:lstStyle/>
          <a:p>
            <a:pPr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35" name="Кружок">
            <a:extLst>
              <a:ext uri="{FF2B5EF4-FFF2-40B4-BE49-F238E27FC236}">
                <a16:creationId xmlns:a16="http://schemas.microsoft.com/office/drawing/2014/main" xmlns="" id="{8783FEFF-15D6-409C-ABFC-1F9F6674E7C0}"/>
              </a:ext>
            </a:extLst>
          </p:cNvPr>
          <p:cNvSpPr/>
          <p:nvPr/>
        </p:nvSpPr>
        <p:spPr>
          <a:xfrm>
            <a:off x="4740782" y="2959611"/>
            <a:ext cx="106695" cy="10680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36" name="Линия">
            <a:extLst>
              <a:ext uri="{FF2B5EF4-FFF2-40B4-BE49-F238E27FC236}">
                <a16:creationId xmlns:a16="http://schemas.microsoft.com/office/drawing/2014/main" xmlns="" id="{49038C41-5ABA-46B2-9793-71C19FB8F454}"/>
              </a:ext>
            </a:extLst>
          </p:cNvPr>
          <p:cNvSpPr/>
          <p:nvPr/>
        </p:nvSpPr>
        <p:spPr>
          <a:xfrm>
            <a:off x="4854735" y="3009454"/>
            <a:ext cx="1527126" cy="2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670" tIns="45670" rIns="45670" bIns="45670"/>
          <a:lstStyle/>
          <a:p>
            <a:endParaRPr sz="1998">
              <a:latin typeface="Cambria" panose="02040503050406030204" pitchFamily="18" charset="0"/>
            </a:endParaRPr>
          </a:p>
        </p:txBody>
      </p:sp>
      <p:sp>
        <p:nvSpPr>
          <p:cNvPr id="37" name="Закругленный прямоугольник">
            <a:extLst>
              <a:ext uri="{FF2B5EF4-FFF2-40B4-BE49-F238E27FC236}">
                <a16:creationId xmlns:a16="http://schemas.microsoft.com/office/drawing/2014/main" xmlns="" id="{4C288EE2-8F4F-4F25-BF4C-601137A05137}"/>
              </a:ext>
            </a:extLst>
          </p:cNvPr>
          <p:cNvSpPr/>
          <p:nvPr/>
        </p:nvSpPr>
        <p:spPr>
          <a:xfrm>
            <a:off x="1426252" y="4974974"/>
            <a:ext cx="2890876" cy="1024526"/>
          </a:xfrm>
          <a:prstGeom prst="roundRect">
            <a:avLst>
              <a:gd name="adj" fmla="val 16072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670" tIns="45670" rIns="45670" bIns="45670" anchor="ctr"/>
          <a:lstStyle/>
          <a:p>
            <a:pPr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38" name="Кружок">
            <a:extLst>
              <a:ext uri="{FF2B5EF4-FFF2-40B4-BE49-F238E27FC236}">
                <a16:creationId xmlns:a16="http://schemas.microsoft.com/office/drawing/2014/main" xmlns="" id="{25604F78-D4ED-4AA5-8363-CC245A51E303}"/>
              </a:ext>
            </a:extLst>
          </p:cNvPr>
          <p:cNvSpPr/>
          <p:nvPr/>
        </p:nvSpPr>
        <p:spPr>
          <a:xfrm>
            <a:off x="505755" y="5439203"/>
            <a:ext cx="106695" cy="10680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39" name="Линия">
            <a:extLst>
              <a:ext uri="{FF2B5EF4-FFF2-40B4-BE49-F238E27FC236}">
                <a16:creationId xmlns:a16="http://schemas.microsoft.com/office/drawing/2014/main" xmlns="" id="{4A135E9E-60DD-4721-AE5E-EE12F6908421}"/>
              </a:ext>
            </a:extLst>
          </p:cNvPr>
          <p:cNvSpPr/>
          <p:nvPr/>
        </p:nvSpPr>
        <p:spPr>
          <a:xfrm>
            <a:off x="609122" y="5489041"/>
            <a:ext cx="829302" cy="4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670" tIns="45670" rIns="45670" bIns="45670"/>
          <a:lstStyle/>
          <a:p>
            <a:endParaRPr sz="1998">
              <a:latin typeface="Cambria" panose="02040503050406030204" pitchFamily="18" charset="0"/>
            </a:endParaRPr>
          </a:p>
        </p:txBody>
      </p:sp>
      <p:sp>
        <p:nvSpPr>
          <p:cNvPr id="40" name="Закругленный прямоугольник">
            <a:extLst>
              <a:ext uri="{FF2B5EF4-FFF2-40B4-BE49-F238E27FC236}">
                <a16:creationId xmlns:a16="http://schemas.microsoft.com/office/drawing/2014/main" xmlns="" id="{678C622C-E9CA-43B4-911F-B3C6F796EC42}"/>
              </a:ext>
            </a:extLst>
          </p:cNvPr>
          <p:cNvSpPr/>
          <p:nvPr/>
        </p:nvSpPr>
        <p:spPr>
          <a:xfrm>
            <a:off x="1719635" y="1886582"/>
            <a:ext cx="2386289" cy="795335"/>
          </a:xfrm>
          <a:prstGeom prst="roundRect">
            <a:avLst>
              <a:gd name="adj" fmla="val 23927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670" tIns="45670" rIns="45670" bIns="45670" anchor="ctr"/>
          <a:lstStyle/>
          <a:p>
            <a:pPr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41" name="Кружок">
            <a:extLst>
              <a:ext uri="{FF2B5EF4-FFF2-40B4-BE49-F238E27FC236}">
                <a16:creationId xmlns:a16="http://schemas.microsoft.com/office/drawing/2014/main" xmlns="" id="{46C26DC1-E05C-4923-B93E-95D9B69712E2}"/>
              </a:ext>
            </a:extLst>
          </p:cNvPr>
          <p:cNvSpPr/>
          <p:nvPr/>
        </p:nvSpPr>
        <p:spPr>
          <a:xfrm>
            <a:off x="349278" y="2317504"/>
            <a:ext cx="106695" cy="10680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42" name="Линия">
            <a:extLst>
              <a:ext uri="{FF2B5EF4-FFF2-40B4-BE49-F238E27FC236}">
                <a16:creationId xmlns:a16="http://schemas.microsoft.com/office/drawing/2014/main" xmlns="" id="{71822900-BCB1-4736-A717-59952F1984A5}"/>
              </a:ext>
            </a:extLst>
          </p:cNvPr>
          <p:cNvSpPr/>
          <p:nvPr/>
        </p:nvSpPr>
        <p:spPr>
          <a:xfrm>
            <a:off x="441009" y="2377136"/>
            <a:ext cx="1267359" cy="3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670" tIns="45670" rIns="45670" bIns="45670"/>
          <a:lstStyle/>
          <a:p>
            <a:endParaRPr sz="1998">
              <a:latin typeface="Cambria" panose="02040503050406030204" pitchFamily="18" charset="0"/>
            </a:endParaRPr>
          </a:p>
        </p:txBody>
      </p:sp>
      <p:sp>
        <p:nvSpPr>
          <p:cNvPr id="43" name="Прямоугольник 3">
            <a:extLst>
              <a:ext uri="{FF2B5EF4-FFF2-40B4-BE49-F238E27FC236}">
                <a16:creationId xmlns:a16="http://schemas.microsoft.com/office/drawing/2014/main" xmlns="" id="{4609309C-4C26-4F7D-9B57-1C6CF7E1F58C}"/>
              </a:ext>
            </a:extLst>
          </p:cNvPr>
          <p:cNvSpPr txBox="1"/>
          <p:nvPr/>
        </p:nvSpPr>
        <p:spPr>
          <a:xfrm>
            <a:off x="1842404" y="1894991"/>
            <a:ext cx="2226955" cy="7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0" tIns="45670" rIns="45670" bIns="45670">
            <a:spAutoFit/>
          </a:bodyPr>
          <a:lstStyle>
            <a:lvl1pPr marL="0" indent="0" algn="l" defTabSz="914400">
              <a:lnSpc>
                <a:spcPct val="120000"/>
              </a:lnSpc>
              <a:defRPr sz="1200" b="1" cap="all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sz="1199" dirty="0">
                <a:solidFill>
                  <a:srgbClr val="5B5B5E"/>
                </a:solidFill>
                <a:latin typeface="Cambria" panose="02040503050406030204" pitchFamily="18" charset="0"/>
              </a:rPr>
              <a:t>Утверждённых профессиональных </a:t>
            </a:r>
            <a:r>
              <a:rPr sz="1199" dirty="0">
                <a:solidFill>
                  <a:srgbClr val="5B5B5E"/>
                </a:solidFill>
                <a:latin typeface="Cambria" panose="02040503050406030204" pitchFamily="18" charset="0"/>
              </a:rPr>
              <a:t> </a:t>
            </a:r>
            <a:r>
              <a:rPr lang="ru-RU" sz="1199" dirty="0">
                <a:solidFill>
                  <a:srgbClr val="5B5B5E"/>
                </a:solidFill>
                <a:latin typeface="Cambria" panose="02040503050406030204" pitchFamily="18" charset="0"/>
              </a:rPr>
              <a:t>стандартов</a:t>
            </a:r>
            <a:endParaRPr sz="1199" dirty="0">
              <a:solidFill>
                <a:srgbClr val="5B5B5E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Прямоугольник 3">
            <a:extLst>
              <a:ext uri="{FF2B5EF4-FFF2-40B4-BE49-F238E27FC236}">
                <a16:creationId xmlns:a16="http://schemas.microsoft.com/office/drawing/2014/main" xmlns="" id="{4AB2801B-0F16-42BF-9FD9-9916F7D79649}"/>
              </a:ext>
            </a:extLst>
          </p:cNvPr>
          <p:cNvSpPr txBox="1"/>
          <p:nvPr/>
        </p:nvSpPr>
        <p:spPr>
          <a:xfrm>
            <a:off x="2274158" y="3540202"/>
            <a:ext cx="2300060" cy="7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0" tIns="45670" rIns="45670" bIns="4567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1113" indent="-11113">
              <a:lnSpc>
                <a:spcPct val="120000"/>
              </a:lnSpc>
              <a:defRPr sz="1199" b="1" cap="all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pPr algn="ctr"/>
            <a:r>
              <a:rPr lang="ru-RU" dirty="0">
                <a:latin typeface="Cambria" panose="02040503050406030204" pitchFamily="18" charset="0"/>
              </a:rPr>
              <a:t>Утверждённых</a:t>
            </a:r>
            <a:r>
              <a:rPr dirty="0">
                <a:latin typeface="Cambria" panose="02040503050406030204" pitchFamily="18" charset="0"/>
              </a:rPr>
              <a:t/>
            </a:r>
            <a:br>
              <a:rPr dirty="0">
                <a:latin typeface="Cambria" panose="02040503050406030204" pitchFamily="18" charset="0"/>
              </a:rPr>
            </a:br>
            <a:r>
              <a:rPr dirty="0">
                <a:latin typeface="Cambria" panose="02040503050406030204" pitchFamily="18" charset="0"/>
              </a:rPr>
              <a:t>И ВНЕСЕННЫХ В РЕЕСТР КВАЛИФИКАЦИЙ</a:t>
            </a:r>
          </a:p>
        </p:txBody>
      </p:sp>
      <p:sp>
        <p:nvSpPr>
          <p:cNvPr id="45" name="TextBox 43">
            <a:extLst>
              <a:ext uri="{FF2B5EF4-FFF2-40B4-BE49-F238E27FC236}">
                <a16:creationId xmlns:a16="http://schemas.microsoft.com/office/drawing/2014/main" xmlns="" id="{FF8F4AED-7768-4129-A227-33FF427728F6}"/>
              </a:ext>
            </a:extLst>
          </p:cNvPr>
          <p:cNvSpPr txBox="1"/>
          <p:nvPr/>
        </p:nvSpPr>
        <p:spPr>
          <a:xfrm>
            <a:off x="1541791" y="5060954"/>
            <a:ext cx="2750251" cy="7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0" tIns="45670" rIns="45670" bIns="45670">
            <a:spAutoFit/>
          </a:bodyPr>
          <a:lstStyle/>
          <a:p>
            <a:pPr marL="11113" indent="-11113" algn="ctr">
              <a:lnSpc>
                <a:spcPct val="120000"/>
              </a:lnSpc>
              <a:defRPr sz="1200" b="1" cap="all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199" dirty="0">
                <a:latin typeface="Cambria" panose="02040503050406030204" pitchFamily="18" charset="0"/>
              </a:rPr>
              <a:t>Оценочных средств для проведения профессиональных экзаменов</a:t>
            </a:r>
            <a:endParaRPr sz="1199" dirty="0">
              <a:latin typeface="Cambria" panose="02040503050406030204" pitchFamily="18" charset="0"/>
            </a:endParaRPr>
          </a:p>
        </p:txBody>
      </p:sp>
      <p:sp>
        <p:nvSpPr>
          <p:cNvPr id="46" name="TextBox 37">
            <a:extLst>
              <a:ext uri="{FF2B5EF4-FFF2-40B4-BE49-F238E27FC236}">
                <a16:creationId xmlns:a16="http://schemas.microsoft.com/office/drawing/2014/main" xmlns="" id="{B3EE0EA2-E997-4456-9B93-355CAA48C3AD}"/>
              </a:ext>
            </a:extLst>
          </p:cNvPr>
          <p:cNvSpPr txBox="1"/>
          <p:nvPr/>
        </p:nvSpPr>
        <p:spPr>
          <a:xfrm>
            <a:off x="6363795" y="2783813"/>
            <a:ext cx="2441964" cy="350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70" tIns="45670" rIns="45670" bIns="4567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1113" indent="-11113">
              <a:lnSpc>
                <a:spcPct val="120000"/>
              </a:lnSpc>
              <a:defRPr sz="1199" b="1" cap="all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r>
              <a:rPr sz="1400" dirty="0" err="1">
                <a:latin typeface="Cambria" panose="02040503050406030204" pitchFamily="18" charset="0"/>
              </a:rPr>
              <a:t>человек</a:t>
            </a:r>
            <a:r>
              <a:rPr sz="1400" dirty="0">
                <a:latin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</a:rPr>
              <a:t>прошли НОК</a:t>
            </a:r>
            <a:endParaRPr sz="1400" dirty="0">
              <a:latin typeface="Cambria" panose="02040503050406030204" pitchFamily="18" charset="0"/>
            </a:endParaRPr>
          </a:p>
        </p:txBody>
      </p:sp>
      <p:sp>
        <p:nvSpPr>
          <p:cNvPr id="48" name="Прямоугольник 42">
            <a:extLst>
              <a:ext uri="{FF2B5EF4-FFF2-40B4-BE49-F238E27FC236}">
                <a16:creationId xmlns:a16="http://schemas.microsoft.com/office/drawing/2014/main" xmlns="" id="{0532803B-5AB8-4E38-B2F3-03146900900E}"/>
              </a:ext>
            </a:extLst>
          </p:cNvPr>
          <p:cNvSpPr txBox="1"/>
          <p:nvPr/>
        </p:nvSpPr>
        <p:spPr>
          <a:xfrm>
            <a:off x="8140208" y="4995796"/>
            <a:ext cx="3796544" cy="7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70" tIns="45670" rIns="45670" bIns="45670">
            <a:spAutoFit/>
          </a:bodyPr>
          <a:lstStyle>
            <a:lvl1pPr marL="0" indent="0" algn="l" defTabSz="914400">
              <a:lnSpc>
                <a:spcPct val="120000"/>
              </a:lnSpc>
              <a:defRPr sz="1200" b="1" cap="all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sz="1199" dirty="0">
                <a:latin typeface="Cambria" panose="02040503050406030204" pitchFamily="18" charset="0"/>
              </a:rPr>
              <a:t>ФГОС, одобренных</a:t>
            </a:r>
            <a:r>
              <a:rPr sz="1199" dirty="0">
                <a:latin typeface="Cambria" panose="02040503050406030204" pitchFamily="18" charset="0"/>
              </a:rPr>
              <a:t> </a:t>
            </a:r>
            <a:endParaRPr lang="ru-RU" sz="1199" dirty="0">
              <a:latin typeface="Cambria" panose="02040503050406030204" pitchFamily="18" charset="0"/>
            </a:endParaRPr>
          </a:p>
          <a:p>
            <a:pPr algn="ctr">
              <a:defRPr>
                <a:effectLst/>
              </a:defRPr>
            </a:pPr>
            <a:r>
              <a:rPr lang="ru-RU" sz="1199" dirty="0">
                <a:latin typeface="Cambria" panose="02040503050406030204" pitchFamily="18" charset="0"/>
              </a:rPr>
              <a:t>Национальным советом </a:t>
            </a:r>
          </a:p>
          <a:p>
            <a:pPr algn="ctr">
              <a:defRPr>
                <a:effectLst/>
              </a:defRPr>
            </a:pPr>
            <a:r>
              <a:rPr lang="ru-RU" sz="1199" dirty="0">
                <a:latin typeface="Cambria" panose="02040503050406030204" pitchFamily="18" charset="0"/>
              </a:rPr>
              <a:t>по профессиональным квалификациям</a:t>
            </a:r>
            <a:endParaRPr sz="1199" dirty="0">
              <a:latin typeface="Cambria" panose="02040503050406030204" pitchFamily="18" charset="0"/>
            </a:endParaRPr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xmlns="" id="{83EE2C5A-D005-4B70-83B9-D0D293FC95E1}"/>
              </a:ext>
            </a:extLst>
          </p:cNvPr>
          <p:cNvSpPr txBox="1"/>
          <p:nvPr/>
        </p:nvSpPr>
        <p:spPr>
          <a:xfrm>
            <a:off x="4750618" y="957614"/>
            <a:ext cx="2121713" cy="6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70" tIns="45670" rIns="45670" bIns="45670">
            <a:spAutoFit/>
          </a:bodyPr>
          <a:lstStyle>
            <a:lvl1pPr marL="0" indent="0" algn="l" defTabSz="914400">
              <a:defRPr sz="1400" b="1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sz="1100" cap="all" dirty="0">
                <a:latin typeface="Cambria" panose="02040503050406030204" pitchFamily="18" charset="0"/>
                <a:sym typeface="Pancetta Serif Pro SemiBold"/>
              </a:rPr>
              <a:t>Советов по профессиональным Квалификациям</a:t>
            </a:r>
            <a:endParaRPr sz="1100" cap="all" dirty="0">
              <a:latin typeface="Cambria" panose="02040503050406030204" pitchFamily="18" charset="0"/>
              <a:sym typeface="Pancetta Serif Pro SemiBold"/>
            </a:endParaRPr>
          </a:p>
        </p:txBody>
      </p:sp>
      <p:sp>
        <p:nvSpPr>
          <p:cNvPr id="51" name="Кружок">
            <a:extLst>
              <a:ext uri="{FF2B5EF4-FFF2-40B4-BE49-F238E27FC236}">
                <a16:creationId xmlns:a16="http://schemas.microsoft.com/office/drawing/2014/main" xmlns="" id="{DBFF7C7D-72E0-4436-80F5-8C8C9BA9BC80}"/>
              </a:ext>
            </a:extLst>
          </p:cNvPr>
          <p:cNvSpPr/>
          <p:nvPr/>
        </p:nvSpPr>
        <p:spPr>
          <a:xfrm>
            <a:off x="825965" y="3988020"/>
            <a:ext cx="106695" cy="10680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52" name="Линия">
            <a:extLst>
              <a:ext uri="{FF2B5EF4-FFF2-40B4-BE49-F238E27FC236}">
                <a16:creationId xmlns:a16="http://schemas.microsoft.com/office/drawing/2014/main" xmlns="" id="{CD18E207-032D-432D-9795-7E015FF278F8}"/>
              </a:ext>
            </a:extLst>
          </p:cNvPr>
          <p:cNvSpPr/>
          <p:nvPr/>
        </p:nvSpPr>
        <p:spPr>
          <a:xfrm>
            <a:off x="927245" y="4037862"/>
            <a:ext cx="1267359" cy="3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670" tIns="45670" rIns="45670" bIns="45670"/>
          <a:lstStyle/>
          <a:p>
            <a:endParaRPr sz="1998">
              <a:latin typeface="Cambria" panose="02040503050406030204" pitchFamily="18" charset="0"/>
            </a:endParaRPr>
          </a:p>
        </p:txBody>
      </p:sp>
      <p:sp>
        <p:nvSpPr>
          <p:cNvPr id="53" name="Кружок">
            <a:extLst>
              <a:ext uri="{FF2B5EF4-FFF2-40B4-BE49-F238E27FC236}">
                <a16:creationId xmlns:a16="http://schemas.microsoft.com/office/drawing/2014/main" xmlns="" id="{DB7F0B1E-FB9D-411D-BFBA-BA60C46213C1}"/>
              </a:ext>
            </a:extLst>
          </p:cNvPr>
          <p:cNvSpPr/>
          <p:nvPr/>
        </p:nvSpPr>
        <p:spPr>
          <a:xfrm flipV="1">
            <a:off x="6927446" y="5842926"/>
            <a:ext cx="83300" cy="1810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54" name="Линия">
            <a:extLst>
              <a:ext uri="{FF2B5EF4-FFF2-40B4-BE49-F238E27FC236}">
                <a16:creationId xmlns:a16="http://schemas.microsoft.com/office/drawing/2014/main" xmlns="" id="{FE446108-03C3-4B5D-A59E-85871E7FCB61}"/>
              </a:ext>
            </a:extLst>
          </p:cNvPr>
          <p:cNvSpPr/>
          <p:nvPr/>
        </p:nvSpPr>
        <p:spPr>
          <a:xfrm flipV="1">
            <a:off x="6991910" y="5919303"/>
            <a:ext cx="1004896" cy="7869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670" tIns="45670" rIns="45670" bIns="45670"/>
          <a:lstStyle/>
          <a:p>
            <a:endParaRPr sz="1998">
              <a:latin typeface="Cambria" panose="02040503050406030204" pitchFamily="18" charset="0"/>
            </a:endParaRPr>
          </a:p>
        </p:txBody>
      </p:sp>
      <p:sp>
        <p:nvSpPr>
          <p:cNvPr id="55" name="Закругленный прямоугольник">
            <a:extLst>
              <a:ext uri="{FF2B5EF4-FFF2-40B4-BE49-F238E27FC236}">
                <a16:creationId xmlns:a16="http://schemas.microsoft.com/office/drawing/2014/main" xmlns="" id="{C63139A1-1344-4C38-AFA5-9156E3C1224F}"/>
              </a:ext>
            </a:extLst>
          </p:cNvPr>
          <p:cNvSpPr/>
          <p:nvPr/>
        </p:nvSpPr>
        <p:spPr>
          <a:xfrm>
            <a:off x="8856203" y="1641287"/>
            <a:ext cx="2808782" cy="794530"/>
          </a:xfrm>
          <a:prstGeom prst="roundRect">
            <a:avLst>
              <a:gd name="adj" fmla="val 32468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670" tIns="45670" rIns="45670" bIns="45670" anchor="ctr"/>
          <a:lstStyle/>
          <a:p>
            <a:pPr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56" name="Кружок">
            <a:extLst>
              <a:ext uri="{FF2B5EF4-FFF2-40B4-BE49-F238E27FC236}">
                <a16:creationId xmlns:a16="http://schemas.microsoft.com/office/drawing/2014/main" xmlns="" id="{949AF4F6-8E33-4232-8C2E-7954DB4C30F0}"/>
              </a:ext>
            </a:extLst>
          </p:cNvPr>
          <p:cNvSpPr/>
          <p:nvPr/>
        </p:nvSpPr>
        <p:spPr>
          <a:xfrm>
            <a:off x="7516046" y="1951618"/>
            <a:ext cx="106695" cy="10680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57" name="Линия">
            <a:extLst>
              <a:ext uri="{FF2B5EF4-FFF2-40B4-BE49-F238E27FC236}">
                <a16:creationId xmlns:a16="http://schemas.microsoft.com/office/drawing/2014/main" xmlns="" id="{44FCF6CC-C2DB-4168-83E8-F36236D2C828}"/>
              </a:ext>
            </a:extLst>
          </p:cNvPr>
          <p:cNvSpPr/>
          <p:nvPr/>
        </p:nvSpPr>
        <p:spPr>
          <a:xfrm>
            <a:off x="7636448" y="2001462"/>
            <a:ext cx="1219755" cy="0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670" tIns="45670" rIns="45670" bIns="45670"/>
          <a:lstStyle/>
          <a:p>
            <a:endParaRPr sz="1998">
              <a:latin typeface="Cambria" panose="02040503050406030204" pitchFamily="18" charset="0"/>
            </a:endParaRPr>
          </a:p>
        </p:txBody>
      </p:sp>
      <p:sp>
        <p:nvSpPr>
          <p:cNvPr id="58" name="TextBox 44">
            <a:extLst>
              <a:ext uri="{FF2B5EF4-FFF2-40B4-BE49-F238E27FC236}">
                <a16:creationId xmlns:a16="http://schemas.microsoft.com/office/drawing/2014/main" xmlns="" id="{6CC24425-D93A-4FA1-B5AB-F658D0BEB9C3}"/>
              </a:ext>
            </a:extLst>
          </p:cNvPr>
          <p:cNvSpPr txBox="1"/>
          <p:nvPr/>
        </p:nvSpPr>
        <p:spPr>
          <a:xfrm>
            <a:off x="8996487" y="1691619"/>
            <a:ext cx="2600713" cy="64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70" tIns="45670" rIns="45670" bIns="45670">
            <a:spAutoFit/>
          </a:bodyPr>
          <a:lstStyle>
            <a:lvl1pPr marL="0" indent="0" algn="l" defTabSz="914400">
              <a:defRPr sz="1500" b="1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sz="1200" cap="all" dirty="0">
                <a:latin typeface="Cambria" panose="02040503050406030204" pitchFamily="18" charset="0"/>
              </a:rPr>
              <a:t>Мест для проведения профессиональных экзаменов</a:t>
            </a:r>
            <a:endParaRPr sz="1200" cap="all" dirty="0">
              <a:latin typeface="Cambria" panose="02040503050406030204" pitchFamily="18" charset="0"/>
            </a:endParaRPr>
          </a:p>
        </p:txBody>
      </p:sp>
      <p:sp>
        <p:nvSpPr>
          <p:cNvPr id="59" name="Кружок">
            <a:extLst>
              <a:ext uri="{FF2B5EF4-FFF2-40B4-BE49-F238E27FC236}">
                <a16:creationId xmlns:a16="http://schemas.microsoft.com/office/drawing/2014/main" xmlns="" id="{7702AEBF-0F2A-4AEB-B4F9-1F6F31A843C5}"/>
              </a:ext>
            </a:extLst>
          </p:cNvPr>
          <p:cNvSpPr/>
          <p:nvPr/>
        </p:nvSpPr>
        <p:spPr>
          <a:xfrm>
            <a:off x="9164822" y="3085628"/>
            <a:ext cx="106695" cy="10680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60" name="Закругленный прямоугольник">
            <a:extLst>
              <a:ext uri="{FF2B5EF4-FFF2-40B4-BE49-F238E27FC236}">
                <a16:creationId xmlns:a16="http://schemas.microsoft.com/office/drawing/2014/main" xmlns="" id="{B91D674B-8BAC-442F-8FE3-0D023E3EAB01}"/>
              </a:ext>
            </a:extLst>
          </p:cNvPr>
          <p:cNvSpPr/>
          <p:nvPr/>
        </p:nvSpPr>
        <p:spPr>
          <a:xfrm>
            <a:off x="9819881" y="2796286"/>
            <a:ext cx="2218052" cy="1117767"/>
          </a:xfrm>
          <a:prstGeom prst="roundRect">
            <a:avLst>
              <a:gd name="adj" fmla="val 32468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670" tIns="45670" rIns="45670" bIns="45670" anchor="ctr"/>
          <a:lstStyle/>
          <a:p>
            <a:pPr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>
              <a:latin typeface="Cambria" panose="02040503050406030204" pitchFamily="18" charset="0"/>
            </a:endParaRPr>
          </a:p>
        </p:txBody>
      </p:sp>
      <p:sp>
        <p:nvSpPr>
          <p:cNvPr id="61" name="58">
            <a:extLst>
              <a:ext uri="{FF2B5EF4-FFF2-40B4-BE49-F238E27FC236}">
                <a16:creationId xmlns:a16="http://schemas.microsoft.com/office/drawing/2014/main" xmlns="" id="{7FBB548E-DC04-4AF6-9A8B-410C7280C5B3}"/>
              </a:ext>
            </a:extLst>
          </p:cNvPr>
          <p:cNvSpPr txBox="1"/>
          <p:nvPr/>
        </p:nvSpPr>
        <p:spPr>
          <a:xfrm>
            <a:off x="9211266" y="2491756"/>
            <a:ext cx="700642" cy="70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70" tIns="45670" rIns="45670" bIns="45670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</a:rPr>
              <a:t>78</a:t>
            </a:r>
            <a:endParaRPr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4">
            <a:extLst>
              <a:ext uri="{FF2B5EF4-FFF2-40B4-BE49-F238E27FC236}">
                <a16:creationId xmlns:a16="http://schemas.microsoft.com/office/drawing/2014/main" xmlns="" id="{FD172A52-930A-4D20-B185-13C67336F2F1}"/>
              </a:ext>
            </a:extLst>
          </p:cNvPr>
          <p:cNvSpPr txBox="1"/>
          <p:nvPr/>
        </p:nvSpPr>
        <p:spPr>
          <a:xfrm>
            <a:off x="9847670" y="2989835"/>
            <a:ext cx="2178793" cy="7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70" tIns="45670" rIns="45670" bIns="45670">
            <a:spAutoFit/>
          </a:bodyPr>
          <a:lstStyle>
            <a:lvl1pPr marL="0" indent="0" algn="l" defTabSz="914400">
              <a:lnSpc>
                <a:spcPct val="120000"/>
              </a:lnSpc>
              <a:defRPr sz="1200" b="1" cap="all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sz="1199" dirty="0">
                <a:latin typeface="Cambria" panose="02040503050406030204" pitchFamily="18" charset="0"/>
              </a:rPr>
              <a:t>Р</a:t>
            </a:r>
            <a:r>
              <a:rPr sz="1199" dirty="0" err="1">
                <a:latin typeface="Cambria" panose="02040503050406030204" pitchFamily="18" charset="0"/>
              </a:rPr>
              <a:t>егион</a:t>
            </a:r>
            <a:r>
              <a:rPr lang="ru-RU" sz="1199" dirty="0" err="1">
                <a:latin typeface="Cambria" panose="02040503050406030204" pitchFamily="18" charset="0"/>
              </a:rPr>
              <a:t>ов</a:t>
            </a:r>
            <a:r>
              <a:rPr lang="ru-RU" sz="1199" dirty="0">
                <a:latin typeface="Cambria" panose="02040503050406030204" pitchFamily="18" charset="0"/>
              </a:rPr>
              <a:t>, где проходит Независимая оценка квалификаций</a:t>
            </a:r>
            <a:endParaRPr sz="1199" dirty="0">
              <a:latin typeface="Cambria" panose="02040503050406030204" pitchFamily="18" charset="0"/>
            </a:endParaRPr>
          </a:p>
        </p:txBody>
      </p:sp>
      <p:sp>
        <p:nvSpPr>
          <p:cNvPr id="64" name="Закругленный прямоугольник">
            <a:extLst>
              <a:ext uri="{FF2B5EF4-FFF2-40B4-BE49-F238E27FC236}">
                <a16:creationId xmlns:a16="http://schemas.microsoft.com/office/drawing/2014/main" xmlns="" id="{5EBB7A4A-A16B-465E-A334-6DBC441EEF22}"/>
              </a:ext>
            </a:extLst>
          </p:cNvPr>
          <p:cNvSpPr/>
          <p:nvPr/>
        </p:nvSpPr>
        <p:spPr>
          <a:xfrm>
            <a:off x="7862173" y="4884212"/>
            <a:ext cx="4256218" cy="1052299"/>
          </a:xfrm>
          <a:prstGeom prst="roundRect">
            <a:avLst>
              <a:gd name="adj" fmla="val 23927"/>
            </a:avLst>
          </a:prstGeom>
          <a:noFill/>
          <a:ln w="38100">
            <a:solidFill>
              <a:srgbClr val="00377D"/>
            </a:solidFill>
          </a:ln>
        </p:spPr>
        <p:txBody>
          <a:bodyPr lIns="45670" tIns="45670" rIns="45670" bIns="45670" anchor="ctr"/>
          <a:lstStyle/>
          <a:p>
            <a:pPr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798" dirty="0">
              <a:latin typeface="Cambria" panose="02040503050406030204" pitchFamily="18" charset="0"/>
            </a:endParaRPr>
          </a:p>
        </p:txBody>
      </p:sp>
      <p:sp>
        <p:nvSpPr>
          <p:cNvPr id="65" name="Линия">
            <a:extLst>
              <a:ext uri="{FF2B5EF4-FFF2-40B4-BE49-F238E27FC236}">
                <a16:creationId xmlns:a16="http://schemas.microsoft.com/office/drawing/2014/main" xmlns="" id="{0BD5F912-CE11-43B2-9F15-9555DA3FA62C}"/>
              </a:ext>
            </a:extLst>
          </p:cNvPr>
          <p:cNvSpPr/>
          <p:nvPr/>
        </p:nvSpPr>
        <p:spPr>
          <a:xfrm>
            <a:off x="9230782" y="3161869"/>
            <a:ext cx="605746" cy="3107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670" tIns="45670" rIns="45670" bIns="45670"/>
          <a:lstStyle/>
          <a:p>
            <a:endParaRPr sz="1998" dirty="0">
              <a:latin typeface="Cambria" panose="02040503050406030204" pitchFamily="18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FEFA8C2F-FEFF-493B-A48B-02F3B17E9E5E}"/>
              </a:ext>
            </a:extLst>
          </p:cNvPr>
          <p:cNvCxnSpPr/>
          <p:nvPr/>
        </p:nvCxnSpPr>
        <p:spPr>
          <a:xfrm flipH="1">
            <a:off x="5466837" y="3013014"/>
            <a:ext cx="151461" cy="507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10340D4E-21DB-4199-9A57-1D039145DE60}"/>
              </a:ext>
            </a:extLst>
          </p:cNvPr>
          <p:cNvCxnSpPr/>
          <p:nvPr/>
        </p:nvCxnSpPr>
        <p:spPr>
          <a:xfrm>
            <a:off x="5581020" y="3013015"/>
            <a:ext cx="1273345" cy="53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7612270-9A19-4F39-ACCD-7B010C7B3AB6}"/>
              </a:ext>
            </a:extLst>
          </p:cNvPr>
          <p:cNvSpPr/>
          <p:nvPr/>
        </p:nvSpPr>
        <p:spPr>
          <a:xfrm>
            <a:off x="4740782" y="3502357"/>
            <a:ext cx="1602902" cy="6535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48464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подтвердили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EB173C98-F754-4DDE-A147-8B702097DE77}"/>
              </a:ext>
            </a:extLst>
          </p:cNvPr>
          <p:cNvSpPr/>
          <p:nvPr/>
        </p:nvSpPr>
        <p:spPr>
          <a:xfrm>
            <a:off x="6526102" y="3563982"/>
            <a:ext cx="2152320" cy="5044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6766 не подтвердили</a:t>
            </a:r>
          </a:p>
        </p:txBody>
      </p:sp>
      <p:sp>
        <p:nvSpPr>
          <p:cNvPr id="66" name="Название 1"/>
          <p:cNvSpPr txBox="1"/>
          <p:nvPr/>
        </p:nvSpPr>
        <p:spPr>
          <a:xfrm>
            <a:off x="1293781" y="235641"/>
            <a:ext cx="8235602" cy="343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effectLst/>
              </a:defRPr>
            </a:pPr>
            <a:r>
              <a:rPr kumimoji="0" sz="1500" b="0" i="0" u="none" strike="noStrike" kern="1200" cap="all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НАЦИОНАЛЬНАЯ СИСТЕМА КВАЛИФИКАЦИЙ</a:t>
            </a:r>
            <a:r>
              <a:rPr lang="ru-RU" sz="15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цифрах (на 06.12.2019)</a:t>
            </a:r>
            <a:endParaRPr kumimoji="0" sz="1500" b="0" i="0" u="none" strike="noStrike" kern="1200" cap="all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Pancetta Serif Pro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67AE5B-CC8A-4716-9EE8-C083E4D25048}"/>
              </a:ext>
            </a:extLst>
          </p:cNvPr>
          <p:cNvSpPr txBox="1"/>
          <p:nvPr/>
        </p:nvSpPr>
        <p:spPr>
          <a:xfrm>
            <a:off x="242549" y="4311721"/>
            <a:ext cx="4331670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СПК  в сфере гостеприимства 37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63530A3-79EF-4D92-A9AE-EA4550B08FAC}"/>
              </a:ext>
            </a:extLst>
          </p:cNvPr>
          <p:cNvSpPr txBox="1"/>
          <p:nvPr/>
        </p:nvSpPr>
        <p:spPr>
          <a:xfrm>
            <a:off x="4614418" y="4210730"/>
            <a:ext cx="433167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СПК  в сфере гостеприимства 871: подтвердили 65, не подтвердили 806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C08EA76-3826-45F0-A9E5-096930607007}"/>
              </a:ext>
            </a:extLst>
          </p:cNvPr>
          <p:cNvSpPr txBox="1"/>
          <p:nvPr/>
        </p:nvSpPr>
        <p:spPr>
          <a:xfrm>
            <a:off x="5618299" y="2018371"/>
            <a:ext cx="3381224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СПК  в сфере гостеприимства 49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102B89C-47E9-4299-9657-8A07387BCFC5}"/>
              </a:ext>
            </a:extLst>
          </p:cNvPr>
          <p:cNvSpPr txBox="1"/>
          <p:nvPr/>
        </p:nvSpPr>
        <p:spPr>
          <a:xfrm>
            <a:off x="394949" y="2701423"/>
            <a:ext cx="4331670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СПК  в сфере гостеприимства 11</a:t>
            </a:r>
          </a:p>
        </p:txBody>
      </p:sp>
    </p:spTree>
    <p:extLst>
      <p:ext uri="{BB962C8B-B14F-4D97-AF65-F5344CB8AC3E}">
        <p14:creationId xmlns:p14="http://schemas.microsoft.com/office/powerpoint/2010/main" val="165663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95B4C1-9F96-4008-9747-81965E17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4" y="742384"/>
            <a:ext cx="10972800" cy="5441133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5EF4F701-9507-4274-8631-1BC4621DBB88}"/>
              </a:ext>
            </a:extLst>
          </p:cNvPr>
          <p:cNvSpPr txBox="1"/>
          <p:nvPr/>
        </p:nvSpPr>
        <p:spPr>
          <a:xfrm>
            <a:off x="1293781" y="223555"/>
            <a:ext cx="8235602" cy="36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effectLst/>
              </a:defRPr>
            </a:pPr>
            <a:r>
              <a:rPr lang="ru-RU" kern="1200" dirty="0">
                <a:effectLst/>
              </a:rPr>
              <a:t>Национальная система квалификации: влияние на систему образования</a:t>
            </a:r>
            <a:endParaRPr kumimoji="0" sz="1600" b="0" i="0" u="none" strike="noStrike" kern="1200" cap="all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Pancetta Serif Pro SemiBold"/>
              <a:sym typeface="Pancetta Serif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4521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00" y="884407"/>
            <a:ext cx="11524119" cy="5078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70" tIns="45670" rIns="45670" bIns="45670" numCol="1" spcCol="38100" rtlCol="0" anchor="t">
            <a:spAutoFit/>
          </a:bodyPr>
          <a:lstStyle/>
          <a:p>
            <a:pPr marL="456560" indent="-456560" algn="just" defTabSz="45656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Совместная разработка (экспертная отраслевая группа ФУМО-СПК);</a:t>
            </a:r>
          </a:p>
          <a:p>
            <a:pPr marL="456560" indent="-456560" algn="just" defTabSz="45656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Согласование со всеми заинтересованными сторонами (государство, бизнес, профсоюзы, система образования);</a:t>
            </a:r>
          </a:p>
          <a:p>
            <a:pPr marL="342557" indent="-342557" algn="just" defTabSz="45656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Обоснованность исключения устаревших (невостребованных) или введения новых профессий и специальностей (профилактика «ложных» сигналов), в том числе с учетом мониторинга востребованности профессий;</a:t>
            </a:r>
          </a:p>
          <a:p>
            <a:pPr marL="342557" indent="-342557" algn="just" defTabSz="45656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Сопряжение профессии (специальности) с квалификациями, формируемыми на основе ПС</a:t>
            </a:r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83912FFB-0922-4C60-A87E-71822A54137A}"/>
              </a:ext>
            </a:extLst>
          </p:cNvPr>
          <p:cNvSpPr txBox="1"/>
          <p:nvPr/>
        </p:nvSpPr>
        <p:spPr>
          <a:xfrm>
            <a:off x="1164566" y="102173"/>
            <a:ext cx="8381104" cy="62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перечней профессий и специальностей профессионального образования: современный подход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126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>
            <a:extLst>
              <a:ext uri="{FF2B5EF4-FFF2-40B4-BE49-F238E27FC236}">
                <a16:creationId xmlns:a16="http://schemas.microsoft.com/office/drawing/2014/main" xmlns="" id="{9734DB4E-B438-4E45-BC60-4701946780D3}"/>
              </a:ext>
            </a:extLst>
          </p:cNvPr>
          <p:cNvSpPr txBox="1"/>
          <p:nvPr/>
        </p:nvSpPr>
        <p:spPr>
          <a:xfrm>
            <a:off x="1301480" y="27849"/>
            <a:ext cx="8244190" cy="6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Нормативные основания применения профессиональных стандартов в подготовке кадров</a:t>
            </a:r>
            <a:endParaRPr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32509" y="722489"/>
          <a:ext cx="11693236" cy="541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6697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>
            <a:extLst>
              <a:ext uri="{FF2B5EF4-FFF2-40B4-BE49-F238E27FC236}">
                <a16:creationId xmlns:a16="http://schemas.microsoft.com/office/drawing/2014/main" xmlns="" id="{BAA85553-B0CB-4595-958F-900D9BD146A3}"/>
              </a:ext>
            </a:extLst>
          </p:cNvPr>
          <p:cNvSpPr txBox="1"/>
          <p:nvPr/>
        </p:nvSpPr>
        <p:spPr>
          <a:xfrm>
            <a:off x="1301480" y="84574"/>
            <a:ext cx="8244190" cy="656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Разработка образовательных стандартов на основе профессиональных стандартов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417BFF-5DD4-4211-A68E-02A2B089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4" y="1020872"/>
            <a:ext cx="11185236" cy="51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721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B681517-CE79-4452-9861-6A978D791CD4}"/>
              </a:ext>
            </a:extLst>
          </p:cNvPr>
          <p:cNvGraphicFramePr>
            <a:graphicFrameLocks noGrp="1"/>
          </p:cNvGraphicFramePr>
          <p:nvPr/>
        </p:nvGraphicFramePr>
        <p:xfrm>
          <a:off x="1144409" y="1077913"/>
          <a:ext cx="3527425" cy="4943474"/>
        </p:xfrm>
        <a:graphic>
          <a:graphicData uri="http://schemas.openxmlformats.org/drawingml/2006/table">
            <a:tbl>
              <a:tblPr/>
              <a:tblGrid>
                <a:gridCol w="352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5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Образовательная программа </a:t>
                      </a:r>
                    </a:p>
                  </a:txBody>
                  <a:tcPr marL="91452" marR="9145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Требования к результатам освоения образовательной программы</a:t>
                      </a:r>
                    </a:p>
                  </a:txBody>
                  <a:tcPr marL="91452" marR="9145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03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Структура, содержание, условия реализации образовательной программы</a:t>
                      </a:r>
                    </a:p>
                  </a:txBody>
                  <a:tcPr marL="91452" marR="9145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Фонды оценочных средств</a:t>
                      </a:r>
                    </a:p>
                  </a:txBody>
                  <a:tcPr marL="91452" marR="9145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Основание для обновления образовательной  программы</a:t>
                      </a:r>
                    </a:p>
                  </a:txBody>
                  <a:tcPr marL="91452" marR="9145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1E86EFA-41D9-407B-AB95-0F55366E9EC1}"/>
              </a:ext>
            </a:extLst>
          </p:cNvPr>
          <p:cNvGraphicFramePr>
            <a:graphicFrameLocks noGrp="1"/>
          </p:cNvGraphicFramePr>
          <p:nvPr/>
        </p:nvGraphicFramePr>
        <p:xfrm>
          <a:off x="7205591" y="1462088"/>
          <a:ext cx="3462337" cy="4232276"/>
        </p:xfrm>
        <a:graphic>
          <a:graphicData uri="http://schemas.openxmlformats.org/drawingml/2006/table">
            <a:tbl>
              <a:tblPr/>
              <a:tblGrid>
                <a:gridCol w="3462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1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Профессиональный стандарт</a:t>
                      </a:r>
                    </a:p>
                  </a:txBody>
                  <a:tcPr marL="91456" marR="91456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Характеристика квалификации: ОТФ, ТФ, ТД</a:t>
                      </a:r>
                    </a:p>
                  </a:txBody>
                  <a:tcPr marL="91456" marR="91456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Умения, знания, обеспечивающие выполнение ТФ</a:t>
                      </a:r>
                    </a:p>
                  </a:txBody>
                  <a:tcPr marL="91456" marR="91456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9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Актуализация по мере изменений в профессиональной деятельности</a:t>
                      </a:r>
                    </a:p>
                  </a:txBody>
                  <a:tcPr marL="91456" marR="91456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4662598" y="2604665"/>
            <a:ext cx="2532530" cy="1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round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662599" y="3300278"/>
            <a:ext cx="2532529" cy="0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round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662598" y="3796146"/>
            <a:ext cx="2532530" cy="1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round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662598" y="4396512"/>
            <a:ext cx="2532530" cy="0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round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673600" y="5449455"/>
            <a:ext cx="2521528" cy="0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round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Название 1">
            <a:extLst>
              <a:ext uri="{FF2B5EF4-FFF2-40B4-BE49-F238E27FC236}">
                <a16:creationId xmlns:a16="http://schemas.microsoft.com/office/drawing/2014/main" xmlns="" id="{9734DB4E-B438-4E45-BC60-4701946780D3}"/>
              </a:ext>
            </a:extLst>
          </p:cNvPr>
          <p:cNvSpPr txBox="1"/>
          <p:nvPr/>
        </p:nvSpPr>
        <p:spPr>
          <a:xfrm>
            <a:off x="1098288" y="27849"/>
            <a:ext cx="8244190" cy="6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Профессиональный стандарт и образовательная программа: «общие точки»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57882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56667FF-B4C0-4540-B160-4E11EF67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025235"/>
            <a:ext cx="11314546" cy="5138057"/>
          </a:xfrm>
          <a:prstGeom prst="rect">
            <a:avLst/>
          </a:prstGeom>
        </p:spPr>
      </p:pic>
      <p:sp>
        <p:nvSpPr>
          <p:cNvPr id="15" name="Название 1">
            <a:extLst>
              <a:ext uri="{FF2B5EF4-FFF2-40B4-BE49-F238E27FC236}">
                <a16:creationId xmlns:a16="http://schemas.microsoft.com/office/drawing/2014/main" xmlns="" id="{FFF09443-D8B0-4253-B5F4-171FBC1C0928}"/>
              </a:ext>
            </a:extLst>
          </p:cNvPr>
          <p:cNvSpPr txBox="1"/>
          <p:nvPr/>
        </p:nvSpPr>
        <p:spPr>
          <a:xfrm>
            <a:off x="1092156" y="240673"/>
            <a:ext cx="9417936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ПРОФЕССИОНАЛЬНО-ОБЩЕСТВЕННАЯ АККРЕДИТАЦИЯ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3405DF-378C-4E00-8DFE-825368FF6DB5}"/>
              </a:ext>
            </a:extLst>
          </p:cNvPr>
          <p:cNvSpPr txBox="1"/>
          <p:nvPr/>
        </p:nvSpPr>
        <p:spPr>
          <a:xfrm>
            <a:off x="0" y="6334700"/>
            <a:ext cx="11730183" cy="8248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indent="0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 требования, утвержденные  национальным советом при президенте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профессиональным квалификациям</a:t>
            </a:r>
          </a:p>
          <a:p>
            <a:pPr marL="457017" marR="0" indent="-457017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668363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6001</TotalTime>
  <Words>559</Words>
  <Application>Microsoft Office PowerPoint</Application>
  <PresentationFormat>Произвольный</PresentationFormat>
  <Paragraphs>92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Gill Sans</vt:lpstr>
      <vt:lpstr>Helvetica</vt:lpstr>
      <vt:lpstr>Pancetta Serif Pro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система квалификаций России. Деятельность советов по профессиональным квалификациям</dc:title>
  <dc:creator>Зайцева Ольга Юрьевна</dc:creator>
  <cp:lastModifiedBy>Шулепова Надежда Михайловна</cp:lastModifiedBy>
  <cp:revision>514</cp:revision>
  <cp:lastPrinted>2019-01-25T14:05:08Z</cp:lastPrinted>
  <dcterms:modified xsi:type="dcterms:W3CDTF">2019-12-11T09:21:38Z</dcterms:modified>
</cp:coreProperties>
</file>