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73" r:id="rId3"/>
    <p:sldId id="281" r:id="rId4"/>
    <p:sldId id="274" r:id="rId5"/>
    <p:sldId id="275" r:id="rId6"/>
    <p:sldId id="277" r:id="rId7"/>
    <p:sldId id="265" r:id="rId8"/>
    <p:sldId id="263" r:id="rId9"/>
    <p:sldId id="259" r:id="rId10"/>
    <p:sldId id="282" r:id="rId11"/>
    <p:sldId id="284" r:id="rId12"/>
    <p:sldId id="286" r:id="rId13"/>
    <p:sldId id="287" r:id="rId14"/>
    <p:sldId id="288" r:id="rId15"/>
    <p:sldId id="289" r:id="rId16"/>
    <p:sldId id="279" r:id="rId17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36B449"/>
    <a:srgbClr val="113F6D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818" autoAdjust="0"/>
  </p:normalViewPr>
  <p:slideViewPr>
    <p:cSldViewPr snapToGrid="0">
      <p:cViewPr varScale="1">
        <p:scale>
          <a:sx n="88" d="100"/>
          <a:sy n="88" d="100"/>
        </p:scale>
        <p:origin x="10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316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B0F56-1C23-4B3D-B363-49D2042AB8D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F032AC-A542-4F73-AC15-97513F43A897}">
      <dgm:prSet phldrT="[Текст]"/>
      <dgm:spPr>
        <a:solidFill>
          <a:schemeClr val="bg1">
            <a:lumMod val="95000"/>
          </a:schemeClr>
        </a:solidFill>
        <a:ln w="38100">
          <a:solidFill>
            <a:srgbClr val="00B0F0"/>
          </a:solidFill>
        </a:ln>
      </dgm:spPr>
      <dgm:t>
        <a:bodyPr/>
        <a:lstStyle/>
        <a:p>
          <a:pPr algn="ctr"/>
          <a:r>
            <a:rPr lang="ru-RU" b="1" dirty="0" smtClean="0"/>
            <a:t>Разработка ФГОС 4 должна проводится как часть системных изменений нормативного правового обеспечения </a:t>
          </a:r>
          <a:r>
            <a:rPr lang="ru-RU" dirty="0" smtClean="0"/>
            <a:t>(</a:t>
          </a:r>
          <a:r>
            <a:rPr lang="ru-RU" i="1" dirty="0" smtClean="0"/>
            <a:t>решение АГУ от 17.04.2020</a:t>
          </a:r>
          <a:r>
            <a:rPr lang="ru-RU" dirty="0" smtClean="0"/>
            <a:t>):</a:t>
          </a:r>
          <a:endParaRPr lang="ru-RU" dirty="0"/>
        </a:p>
      </dgm:t>
    </dgm:pt>
    <dgm:pt modelId="{A2C47B76-1252-490F-9F9B-F90B444DC996}" type="parTrans" cxnId="{6FFE4D2E-6387-4850-8BBF-D6731DD0CB90}">
      <dgm:prSet/>
      <dgm:spPr/>
      <dgm:t>
        <a:bodyPr/>
        <a:lstStyle/>
        <a:p>
          <a:endParaRPr lang="ru-RU"/>
        </a:p>
      </dgm:t>
    </dgm:pt>
    <dgm:pt modelId="{D4AB0543-45AB-4221-B1AA-52C683A44852}" type="sibTrans" cxnId="{6FFE4D2E-6387-4850-8BBF-D6731DD0CB90}">
      <dgm:prSet/>
      <dgm:spPr/>
      <dgm:t>
        <a:bodyPr/>
        <a:lstStyle/>
        <a:p>
          <a:endParaRPr lang="ru-RU"/>
        </a:p>
      </dgm:t>
    </dgm:pt>
    <dgm:pt modelId="{F2C83B0F-A4EF-4370-94B4-D718C0CAA9BB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порядка приема в вузы;</a:t>
          </a:r>
        </a:p>
      </dgm:t>
    </dgm:pt>
    <dgm:pt modelId="{73467D48-27CF-49A6-99C7-478AA2A5E092}" type="parTrans" cxnId="{566A3D50-6398-45FB-BB6D-CF8A70304A9C}">
      <dgm:prSet/>
      <dgm:spPr/>
      <dgm:t>
        <a:bodyPr/>
        <a:lstStyle/>
        <a:p>
          <a:endParaRPr lang="ru-RU"/>
        </a:p>
      </dgm:t>
    </dgm:pt>
    <dgm:pt modelId="{55C200C3-6446-4605-BE06-966F0B1F2CC1}" type="sibTrans" cxnId="{566A3D50-6398-45FB-BB6D-CF8A70304A9C}">
      <dgm:prSet/>
      <dgm:spPr/>
      <dgm:t>
        <a:bodyPr/>
        <a:lstStyle/>
        <a:p>
          <a:endParaRPr lang="ru-RU"/>
        </a:p>
      </dgm:t>
    </dgm:pt>
    <dgm:pt modelId="{964FCDB1-BF67-4759-8052-8E056A092428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порядка формирования образовательных программ вузов;</a:t>
          </a:r>
        </a:p>
      </dgm:t>
    </dgm:pt>
    <dgm:pt modelId="{BE932D3D-28EE-4632-8325-06CB8CFE3FD2}" type="parTrans" cxnId="{D030893D-4544-41AE-931D-2E7AA1BD7B56}">
      <dgm:prSet/>
      <dgm:spPr/>
      <dgm:t>
        <a:bodyPr/>
        <a:lstStyle/>
        <a:p>
          <a:endParaRPr lang="ru-RU"/>
        </a:p>
      </dgm:t>
    </dgm:pt>
    <dgm:pt modelId="{EA7A3CD9-5308-4659-8E00-4B80EDCB18F0}" type="sibTrans" cxnId="{D030893D-4544-41AE-931D-2E7AA1BD7B56}">
      <dgm:prSet/>
      <dgm:spPr/>
      <dgm:t>
        <a:bodyPr/>
        <a:lstStyle/>
        <a:p>
          <a:endParaRPr lang="ru-RU"/>
        </a:p>
      </dgm:t>
    </dgm:pt>
    <dgm:pt modelId="{ABE2E9C2-15E4-4A8A-861E-4C5541C2BC58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системы контроля качества образования; </a:t>
          </a:r>
        </a:p>
      </dgm:t>
    </dgm:pt>
    <dgm:pt modelId="{B92B37D3-1E91-4838-ACF4-33C2E2277372}" type="parTrans" cxnId="{DE22AB46-36CC-4238-864C-AFD76F742605}">
      <dgm:prSet/>
      <dgm:spPr/>
      <dgm:t>
        <a:bodyPr/>
        <a:lstStyle/>
        <a:p>
          <a:endParaRPr lang="ru-RU"/>
        </a:p>
      </dgm:t>
    </dgm:pt>
    <dgm:pt modelId="{152F90FE-D280-4BE2-9FAA-9F4911C392AF}" type="sibTrans" cxnId="{DE22AB46-36CC-4238-864C-AFD76F742605}">
      <dgm:prSet/>
      <dgm:spPr/>
      <dgm:t>
        <a:bodyPr/>
        <a:lstStyle/>
        <a:p>
          <a:endParaRPr lang="ru-RU"/>
        </a:p>
      </dgm:t>
    </dgm:pt>
    <dgm:pt modelId="{32AAEF21-DCE7-4B19-A788-8AD615866561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системы ранжирования образовательных программ вузов.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DB8A6A8-4880-4355-B7B3-7B27B8439782}" type="parTrans" cxnId="{D7107C5D-F3E4-4114-8BAF-5F7D78617D62}">
      <dgm:prSet/>
      <dgm:spPr/>
      <dgm:t>
        <a:bodyPr/>
        <a:lstStyle/>
        <a:p>
          <a:endParaRPr lang="ru-RU"/>
        </a:p>
      </dgm:t>
    </dgm:pt>
    <dgm:pt modelId="{6841F6EC-1F97-4B5A-9F89-DCFADBA99D06}" type="sibTrans" cxnId="{D7107C5D-F3E4-4114-8BAF-5F7D78617D62}">
      <dgm:prSet/>
      <dgm:spPr/>
      <dgm:t>
        <a:bodyPr/>
        <a:lstStyle/>
        <a:p>
          <a:endParaRPr lang="ru-RU"/>
        </a:p>
      </dgm:t>
    </dgm:pt>
    <dgm:pt modelId="{1E4EF7CC-06A7-40C1-8CFB-26BCD43BB8DC}" type="pres">
      <dgm:prSet presAssocID="{576B0F56-1C23-4B3D-B363-49D2042AB8D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DCC779-6602-4CE3-AB8C-8B12C659136A}" type="pres">
      <dgm:prSet presAssocID="{F5F032AC-A542-4F73-AC15-97513F43A897}" presName="compNode" presStyleCnt="0"/>
      <dgm:spPr/>
    </dgm:pt>
    <dgm:pt modelId="{2DEBB36C-04D8-4A72-B897-061103F4021F}" type="pres">
      <dgm:prSet presAssocID="{F5F032AC-A542-4F73-AC15-97513F43A897}" presName="aNode" presStyleLbl="bgShp" presStyleIdx="0" presStyleCnt="1" custLinFactNeighborX="-3115" custLinFactNeighborY="-767"/>
      <dgm:spPr/>
      <dgm:t>
        <a:bodyPr/>
        <a:lstStyle/>
        <a:p>
          <a:endParaRPr lang="ru-RU"/>
        </a:p>
      </dgm:t>
    </dgm:pt>
    <dgm:pt modelId="{FA6053D9-F613-4C0D-B3EE-82DD5A166A2A}" type="pres">
      <dgm:prSet presAssocID="{F5F032AC-A542-4F73-AC15-97513F43A897}" presName="textNode" presStyleLbl="bgShp" presStyleIdx="0" presStyleCnt="1"/>
      <dgm:spPr/>
      <dgm:t>
        <a:bodyPr/>
        <a:lstStyle/>
        <a:p>
          <a:endParaRPr lang="ru-RU"/>
        </a:p>
      </dgm:t>
    </dgm:pt>
    <dgm:pt modelId="{F516FAA3-BAB9-410A-B898-F680B9445963}" type="pres">
      <dgm:prSet presAssocID="{F5F032AC-A542-4F73-AC15-97513F43A897}" presName="compChildNode" presStyleCnt="0"/>
      <dgm:spPr/>
    </dgm:pt>
    <dgm:pt modelId="{5E85FB40-60A1-4E6A-A7B8-57691687515E}" type="pres">
      <dgm:prSet presAssocID="{F5F032AC-A542-4F73-AC15-97513F43A897}" presName="theInnerList" presStyleCnt="0"/>
      <dgm:spPr/>
    </dgm:pt>
    <dgm:pt modelId="{370584CF-0CCC-4D8B-AF20-4608D06AD645}" type="pres">
      <dgm:prSet presAssocID="{F2C83B0F-A4EF-4370-94B4-D718C0CAA9BB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C624B-E59F-477B-8389-091331931077}" type="pres">
      <dgm:prSet presAssocID="{F2C83B0F-A4EF-4370-94B4-D718C0CAA9BB}" presName="aSpace2" presStyleCnt="0"/>
      <dgm:spPr/>
    </dgm:pt>
    <dgm:pt modelId="{0204A01E-2A99-4F66-AED9-A352F1CD8634}" type="pres">
      <dgm:prSet presAssocID="{964FCDB1-BF67-4759-8052-8E056A092428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D2478-5CE0-4F02-9A58-C277E7B02467}" type="pres">
      <dgm:prSet presAssocID="{964FCDB1-BF67-4759-8052-8E056A092428}" presName="aSpace2" presStyleCnt="0"/>
      <dgm:spPr/>
    </dgm:pt>
    <dgm:pt modelId="{259B621D-F716-4DC5-81FD-1791D9C2D576}" type="pres">
      <dgm:prSet presAssocID="{ABE2E9C2-15E4-4A8A-861E-4C5541C2BC58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AE5E24-C954-47C3-ADEB-1F1D6D19E251}" type="pres">
      <dgm:prSet presAssocID="{ABE2E9C2-15E4-4A8A-861E-4C5541C2BC58}" presName="aSpace2" presStyleCnt="0"/>
      <dgm:spPr/>
    </dgm:pt>
    <dgm:pt modelId="{EE50B65A-06EE-4059-A75B-35B64E2610D9}" type="pres">
      <dgm:prSet presAssocID="{32AAEF21-DCE7-4B19-A788-8AD615866561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9E12E5-7103-4883-A0A2-05F81DC4B08F}" type="presOf" srcId="{576B0F56-1C23-4B3D-B363-49D2042AB8D6}" destId="{1E4EF7CC-06A7-40C1-8CFB-26BCD43BB8DC}" srcOrd="0" destOrd="0" presId="urn:microsoft.com/office/officeart/2005/8/layout/lProcess2"/>
    <dgm:cxn modelId="{AA636871-4C26-43DA-A364-151A52BD142C}" type="presOf" srcId="{964FCDB1-BF67-4759-8052-8E056A092428}" destId="{0204A01E-2A99-4F66-AED9-A352F1CD8634}" srcOrd="0" destOrd="0" presId="urn:microsoft.com/office/officeart/2005/8/layout/lProcess2"/>
    <dgm:cxn modelId="{5B5BE8C8-4EEA-4829-973D-53644279C2DA}" type="presOf" srcId="{F5F032AC-A542-4F73-AC15-97513F43A897}" destId="{FA6053D9-F613-4C0D-B3EE-82DD5A166A2A}" srcOrd="1" destOrd="0" presId="urn:microsoft.com/office/officeart/2005/8/layout/lProcess2"/>
    <dgm:cxn modelId="{24D4F9D8-108F-44ED-B45A-03E6E9ED3DCC}" type="presOf" srcId="{ABE2E9C2-15E4-4A8A-861E-4C5541C2BC58}" destId="{259B621D-F716-4DC5-81FD-1791D9C2D576}" srcOrd="0" destOrd="0" presId="urn:microsoft.com/office/officeart/2005/8/layout/lProcess2"/>
    <dgm:cxn modelId="{6FFE4D2E-6387-4850-8BBF-D6731DD0CB90}" srcId="{576B0F56-1C23-4B3D-B363-49D2042AB8D6}" destId="{F5F032AC-A542-4F73-AC15-97513F43A897}" srcOrd="0" destOrd="0" parTransId="{A2C47B76-1252-490F-9F9B-F90B444DC996}" sibTransId="{D4AB0543-45AB-4221-B1AA-52C683A44852}"/>
    <dgm:cxn modelId="{3E2B697E-B1BA-44C6-9433-2624F81A08A3}" type="presOf" srcId="{F5F032AC-A542-4F73-AC15-97513F43A897}" destId="{2DEBB36C-04D8-4A72-B897-061103F4021F}" srcOrd="0" destOrd="0" presId="urn:microsoft.com/office/officeart/2005/8/layout/lProcess2"/>
    <dgm:cxn modelId="{DE22AB46-36CC-4238-864C-AFD76F742605}" srcId="{F5F032AC-A542-4F73-AC15-97513F43A897}" destId="{ABE2E9C2-15E4-4A8A-861E-4C5541C2BC58}" srcOrd="2" destOrd="0" parTransId="{B92B37D3-1E91-4838-ACF4-33C2E2277372}" sibTransId="{152F90FE-D280-4BE2-9FAA-9F4911C392AF}"/>
    <dgm:cxn modelId="{5FE07B0B-03C9-4D88-93F7-D5DAAFDD5FC5}" type="presOf" srcId="{F2C83B0F-A4EF-4370-94B4-D718C0CAA9BB}" destId="{370584CF-0CCC-4D8B-AF20-4608D06AD645}" srcOrd="0" destOrd="0" presId="urn:microsoft.com/office/officeart/2005/8/layout/lProcess2"/>
    <dgm:cxn modelId="{D030893D-4544-41AE-931D-2E7AA1BD7B56}" srcId="{F5F032AC-A542-4F73-AC15-97513F43A897}" destId="{964FCDB1-BF67-4759-8052-8E056A092428}" srcOrd="1" destOrd="0" parTransId="{BE932D3D-28EE-4632-8325-06CB8CFE3FD2}" sibTransId="{EA7A3CD9-5308-4659-8E00-4B80EDCB18F0}"/>
    <dgm:cxn modelId="{6C22EBF4-3AE3-41FE-A3A7-B3B111D0C312}" type="presOf" srcId="{32AAEF21-DCE7-4B19-A788-8AD615866561}" destId="{EE50B65A-06EE-4059-A75B-35B64E2610D9}" srcOrd="0" destOrd="0" presId="urn:microsoft.com/office/officeart/2005/8/layout/lProcess2"/>
    <dgm:cxn modelId="{D7107C5D-F3E4-4114-8BAF-5F7D78617D62}" srcId="{F5F032AC-A542-4F73-AC15-97513F43A897}" destId="{32AAEF21-DCE7-4B19-A788-8AD615866561}" srcOrd="3" destOrd="0" parTransId="{FDB8A6A8-4880-4355-B7B3-7B27B8439782}" sibTransId="{6841F6EC-1F97-4B5A-9F89-DCFADBA99D06}"/>
    <dgm:cxn modelId="{566A3D50-6398-45FB-BB6D-CF8A70304A9C}" srcId="{F5F032AC-A542-4F73-AC15-97513F43A897}" destId="{F2C83B0F-A4EF-4370-94B4-D718C0CAA9BB}" srcOrd="0" destOrd="0" parTransId="{73467D48-27CF-49A6-99C7-478AA2A5E092}" sibTransId="{55C200C3-6446-4605-BE06-966F0B1F2CC1}"/>
    <dgm:cxn modelId="{CC5D99D4-108B-4974-A89E-7A1B6432E5C7}" type="presParOf" srcId="{1E4EF7CC-06A7-40C1-8CFB-26BCD43BB8DC}" destId="{14DCC779-6602-4CE3-AB8C-8B12C659136A}" srcOrd="0" destOrd="0" presId="urn:microsoft.com/office/officeart/2005/8/layout/lProcess2"/>
    <dgm:cxn modelId="{5749A2FC-053F-47B5-A3C2-143D65DCDD10}" type="presParOf" srcId="{14DCC779-6602-4CE3-AB8C-8B12C659136A}" destId="{2DEBB36C-04D8-4A72-B897-061103F4021F}" srcOrd="0" destOrd="0" presId="urn:microsoft.com/office/officeart/2005/8/layout/lProcess2"/>
    <dgm:cxn modelId="{13508E5C-8570-433E-810A-B079364127B0}" type="presParOf" srcId="{14DCC779-6602-4CE3-AB8C-8B12C659136A}" destId="{FA6053D9-F613-4C0D-B3EE-82DD5A166A2A}" srcOrd="1" destOrd="0" presId="urn:microsoft.com/office/officeart/2005/8/layout/lProcess2"/>
    <dgm:cxn modelId="{78DB2247-CB93-4B14-87B3-BEA8EF5357F6}" type="presParOf" srcId="{14DCC779-6602-4CE3-AB8C-8B12C659136A}" destId="{F516FAA3-BAB9-410A-B898-F680B9445963}" srcOrd="2" destOrd="0" presId="urn:microsoft.com/office/officeart/2005/8/layout/lProcess2"/>
    <dgm:cxn modelId="{B9B98EB4-DF11-4F86-9A67-22F82CE18F71}" type="presParOf" srcId="{F516FAA3-BAB9-410A-B898-F680B9445963}" destId="{5E85FB40-60A1-4E6A-A7B8-57691687515E}" srcOrd="0" destOrd="0" presId="urn:microsoft.com/office/officeart/2005/8/layout/lProcess2"/>
    <dgm:cxn modelId="{F54F1EC0-C8F0-4FED-A9E7-E7524FC7B13E}" type="presParOf" srcId="{5E85FB40-60A1-4E6A-A7B8-57691687515E}" destId="{370584CF-0CCC-4D8B-AF20-4608D06AD645}" srcOrd="0" destOrd="0" presId="urn:microsoft.com/office/officeart/2005/8/layout/lProcess2"/>
    <dgm:cxn modelId="{E70EC4EF-4C8F-4A68-965D-2575020E11B1}" type="presParOf" srcId="{5E85FB40-60A1-4E6A-A7B8-57691687515E}" destId="{B48C624B-E59F-477B-8389-091331931077}" srcOrd="1" destOrd="0" presId="urn:microsoft.com/office/officeart/2005/8/layout/lProcess2"/>
    <dgm:cxn modelId="{AA1463A4-E144-4C04-BC4D-C6C20B8D6BE0}" type="presParOf" srcId="{5E85FB40-60A1-4E6A-A7B8-57691687515E}" destId="{0204A01E-2A99-4F66-AED9-A352F1CD8634}" srcOrd="2" destOrd="0" presId="urn:microsoft.com/office/officeart/2005/8/layout/lProcess2"/>
    <dgm:cxn modelId="{E214C3A7-D451-4A52-92EC-89599260073E}" type="presParOf" srcId="{5E85FB40-60A1-4E6A-A7B8-57691687515E}" destId="{802D2478-5CE0-4F02-9A58-C277E7B02467}" srcOrd="3" destOrd="0" presId="urn:microsoft.com/office/officeart/2005/8/layout/lProcess2"/>
    <dgm:cxn modelId="{ACB37228-1877-42D7-B8BB-A89256A628F7}" type="presParOf" srcId="{5E85FB40-60A1-4E6A-A7B8-57691687515E}" destId="{259B621D-F716-4DC5-81FD-1791D9C2D576}" srcOrd="4" destOrd="0" presId="urn:microsoft.com/office/officeart/2005/8/layout/lProcess2"/>
    <dgm:cxn modelId="{F9AEF220-A6DF-4389-A01A-1D2E2F81012E}" type="presParOf" srcId="{5E85FB40-60A1-4E6A-A7B8-57691687515E}" destId="{EBAE5E24-C954-47C3-ADEB-1F1D6D19E251}" srcOrd="5" destOrd="0" presId="urn:microsoft.com/office/officeart/2005/8/layout/lProcess2"/>
    <dgm:cxn modelId="{C2CC42DC-0069-45A8-9F64-46B0CF793502}" type="presParOf" srcId="{5E85FB40-60A1-4E6A-A7B8-57691687515E}" destId="{EE50B65A-06EE-4059-A75B-35B64E2610D9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907B4E-1BBB-4F7E-A173-A61C1BBC8379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45257B-7A19-410F-B84B-8F3281F0C4AC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pPr algn="ctr"/>
          <a:r>
            <a:rPr lang="ru-RU" sz="2400" b="1" dirty="0" smtClean="0"/>
            <a:t>ФГОС должны обеспечивать </a:t>
          </a:r>
          <a:r>
            <a:rPr lang="ru-RU" sz="2400" dirty="0" smtClean="0"/>
            <a:t>(</a:t>
          </a:r>
          <a:r>
            <a:rPr lang="ru-RU" sz="2400" i="1" dirty="0" smtClean="0"/>
            <a:t>статья 11 ФЗ №273</a:t>
          </a:r>
          <a:br>
            <a:rPr lang="ru-RU" sz="2400" i="1" dirty="0" smtClean="0"/>
          </a:br>
          <a:r>
            <a:rPr lang="ru-RU" sz="2400" i="1" dirty="0" smtClean="0"/>
            <a:t>от 29.12.2012</a:t>
          </a:r>
          <a:r>
            <a:rPr lang="ru-RU" sz="2400" dirty="0" smtClean="0"/>
            <a:t>)</a:t>
          </a:r>
          <a:r>
            <a:rPr lang="ru-RU" sz="2400" b="1" dirty="0" smtClean="0"/>
            <a:t>:</a:t>
          </a:r>
          <a:endParaRPr lang="ru-RU" sz="2400" dirty="0"/>
        </a:p>
      </dgm:t>
    </dgm:pt>
    <dgm:pt modelId="{B9C235B5-4F55-459F-B93B-99839D0E27C3}" type="parTrans" cxnId="{A03978E8-602E-4A9A-9D85-824B6A0F6021}">
      <dgm:prSet/>
      <dgm:spPr/>
      <dgm:t>
        <a:bodyPr/>
        <a:lstStyle/>
        <a:p>
          <a:endParaRPr lang="ru-RU"/>
        </a:p>
      </dgm:t>
    </dgm:pt>
    <dgm:pt modelId="{1546FDBB-C96E-4275-8640-0FD064119A93}" type="sibTrans" cxnId="{A03978E8-602E-4A9A-9D85-824B6A0F6021}">
      <dgm:prSet/>
      <dgm:spPr/>
      <dgm:t>
        <a:bodyPr/>
        <a:lstStyle/>
        <a:p>
          <a:endParaRPr lang="ru-RU"/>
        </a:p>
      </dgm:t>
    </dgm:pt>
    <dgm:pt modelId="{3DC8DC04-9658-45BC-B2A8-7EFF7195202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единство образовательного пространства РФ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B736A0-B794-4BCF-A775-FC7989A51D86}" type="parTrans" cxnId="{A26DAAD5-1846-4F2D-B629-895E95168191}">
      <dgm:prSet/>
      <dgm:spPr/>
      <dgm:t>
        <a:bodyPr/>
        <a:lstStyle/>
        <a:p>
          <a:endParaRPr lang="ru-RU"/>
        </a:p>
      </dgm:t>
    </dgm:pt>
    <dgm:pt modelId="{9F3C6C33-3022-47DF-88ED-654C62F95677}" type="sibTrans" cxnId="{A26DAAD5-1846-4F2D-B629-895E95168191}">
      <dgm:prSet/>
      <dgm:spPr/>
      <dgm:t>
        <a:bodyPr/>
        <a:lstStyle/>
        <a:p>
          <a:endParaRPr lang="ru-RU"/>
        </a:p>
      </dgm:t>
    </dgm:pt>
    <dgm:pt modelId="{2EC1D378-6704-4CC2-9435-752F0CE45F69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r>
            <a:rPr lang="ru-RU" sz="2400" b="1" dirty="0" smtClean="0"/>
            <a:t>ФГОС должны включать в себя требования </a:t>
          </a:r>
          <a:r>
            <a:rPr lang="ru-RU" sz="2400" dirty="0" smtClean="0"/>
            <a:t>(</a:t>
          </a:r>
          <a:r>
            <a:rPr lang="ru-RU" sz="2400" i="1" dirty="0" smtClean="0"/>
            <a:t>статья 11 ФЗ №273 от 29.12.2012</a:t>
          </a:r>
          <a:r>
            <a:rPr lang="ru-RU" sz="2400" dirty="0" smtClean="0"/>
            <a:t>)</a:t>
          </a:r>
          <a:r>
            <a:rPr lang="ru-RU" sz="2400" b="1" dirty="0" smtClean="0"/>
            <a:t>:</a:t>
          </a:r>
          <a:endParaRPr lang="ru-RU" sz="2400" dirty="0"/>
        </a:p>
      </dgm:t>
    </dgm:pt>
    <dgm:pt modelId="{8EF855A9-6DAC-4F49-8F9B-42D1F0133A32}" type="parTrans" cxnId="{EDF44D04-31BC-49A0-96B7-BCE56D907BC0}">
      <dgm:prSet/>
      <dgm:spPr/>
      <dgm:t>
        <a:bodyPr/>
        <a:lstStyle/>
        <a:p>
          <a:endParaRPr lang="ru-RU"/>
        </a:p>
      </dgm:t>
    </dgm:pt>
    <dgm:pt modelId="{FD56994D-93CD-4940-A5D3-F986E01EEA25}" type="sibTrans" cxnId="{EDF44D04-31BC-49A0-96B7-BCE56D907BC0}">
      <dgm:prSet/>
      <dgm:spPr/>
      <dgm:t>
        <a:bodyPr/>
        <a:lstStyle/>
        <a:p>
          <a:endParaRPr lang="ru-RU"/>
        </a:p>
      </dgm:t>
    </dgm:pt>
    <dgm:pt modelId="{DA349085-F142-4677-8585-89E5C7CB22DE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и их объему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CA36619-098F-4C01-9072-6A747EFCB6DE}" type="parTrans" cxnId="{617B81B4-CC0C-44DD-92BC-488F15BD0BE6}">
      <dgm:prSet/>
      <dgm:spPr/>
      <dgm:t>
        <a:bodyPr/>
        <a:lstStyle/>
        <a:p>
          <a:endParaRPr lang="ru-RU"/>
        </a:p>
      </dgm:t>
    </dgm:pt>
    <dgm:pt modelId="{5427E950-6D73-40D7-8C65-C3106A6708F2}" type="sibTrans" cxnId="{617B81B4-CC0C-44DD-92BC-488F15BD0BE6}">
      <dgm:prSet/>
      <dgm:spPr/>
      <dgm:t>
        <a:bodyPr/>
        <a:lstStyle/>
        <a:p>
          <a:endParaRPr lang="ru-RU"/>
        </a:p>
      </dgm:t>
    </dgm:pt>
    <dgm:pt modelId="{068D50E8-8839-4A8B-A27C-4961761B9AC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преемственность ООП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2CD376-9B32-4394-BDE6-5E2C61B191B7}" type="parTrans" cxnId="{5ECA465A-B1A7-4D4B-9807-B0C4CC4D5D3B}">
      <dgm:prSet/>
      <dgm:spPr/>
      <dgm:t>
        <a:bodyPr/>
        <a:lstStyle/>
        <a:p>
          <a:endParaRPr lang="ru-RU"/>
        </a:p>
      </dgm:t>
    </dgm:pt>
    <dgm:pt modelId="{FAFED5D2-2623-48BE-85E9-BDB075B3A479}" type="sibTrans" cxnId="{5ECA465A-B1A7-4D4B-9807-B0C4CC4D5D3B}">
      <dgm:prSet/>
      <dgm:spPr/>
      <dgm:t>
        <a:bodyPr/>
        <a:lstStyle/>
        <a:p>
          <a:endParaRPr lang="ru-RU"/>
        </a:p>
      </dgm:t>
    </dgm:pt>
    <dgm:pt modelId="{905674E9-FD15-4C21-B3DD-6E93B49CE7E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вариативность содержания образовательных программ 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F568B4-6311-44E5-9835-337AF0301ADF}" type="parTrans" cxnId="{6A496EB8-B0B2-4E76-B2EC-CBD80E849643}">
      <dgm:prSet/>
      <dgm:spPr/>
      <dgm:t>
        <a:bodyPr/>
        <a:lstStyle/>
        <a:p>
          <a:endParaRPr lang="ru-RU"/>
        </a:p>
      </dgm:t>
    </dgm:pt>
    <dgm:pt modelId="{3E16EE6A-1528-4278-BE75-247AEF8F9D1E}" type="sibTrans" cxnId="{6A496EB8-B0B2-4E76-B2EC-CBD80E849643}">
      <dgm:prSet/>
      <dgm:spPr/>
      <dgm:t>
        <a:bodyPr/>
        <a:lstStyle/>
        <a:p>
          <a:endParaRPr lang="ru-RU"/>
        </a:p>
      </dgm:t>
    </dgm:pt>
    <dgm:pt modelId="{F2D2EF88-7564-4996-85AF-28F72817DF97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государственные гарантии  качества образования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5A0A0E5-0996-49EC-B8D9-3201A1D49AE3}" type="parTrans" cxnId="{39EB9475-08A3-4D36-B3DD-83199B912325}">
      <dgm:prSet/>
      <dgm:spPr/>
      <dgm:t>
        <a:bodyPr/>
        <a:lstStyle/>
        <a:p>
          <a:endParaRPr lang="ru-RU"/>
        </a:p>
      </dgm:t>
    </dgm:pt>
    <dgm:pt modelId="{99FC5375-F0F9-44C7-B284-DA1E7AA0E6DA}" type="sibTrans" cxnId="{39EB9475-08A3-4D36-B3DD-83199B912325}">
      <dgm:prSet/>
      <dgm:spPr/>
      <dgm:t>
        <a:bodyPr/>
        <a:lstStyle/>
        <a:p>
          <a:endParaRPr lang="ru-RU"/>
        </a:p>
      </dgm:t>
    </dgm:pt>
    <dgm:pt modelId="{E4BC3F84-3399-40EA-A29E-4AE29ACB32F6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045534-80A3-4B73-94C9-A279E2E82520}" type="parTrans" cxnId="{7FF666A8-2A4E-45FD-840C-05304B0A2AB1}">
      <dgm:prSet/>
      <dgm:spPr/>
      <dgm:t>
        <a:bodyPr/>
        <a:lstStyle/>
        <a:p>
          <a:endParaRPr lang="ru-RU"/>
        </a:p>
      </dgm:t>
    </dgm:pt>
    <dgm:pt modelId="{82D2EC4B-9090-4D97-AAB3-8CA4F10BF52D}" type="sibTrans" cxnId="{7FF666A8-2A4E-45FD-840C-05304B0A2AB1}">
      <dgm:prSet/>
      <dgm:spPr/>
      <dgm:t>
        <a:bodyPr/>
        <a:lstStyle/>
        <a:p>
          <a:endParaRPr lang="ru-RU"/>
        </a:p>
      </dgm:t>
    </dgm:pt>
    <dgm:pt modelId="{DF1F8C7D-F5F9-4CFA-AEE2-2740268FAE8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FCE98E-2E54-4917-BB3C-6DEBEDFA2C10}" type="parTrans" cxnId="{0BBA5D4A-AE00-463C-AB99-499C1944BA11}">
      <dgm:prSet/>
      <dgm:spPr/>
      <dgm:t>
        <a:bodyPr/>
        <a:lstStyle/>
        <a:p>
          <a:endParaRPr lang="ru-RU"/>
        </a:p>
      </dgm:t>
    </dgm:pt>
    <dgm:pt modelId="{C9EF4CB2-006A-429E-91FC-746F34C03875}" type="sibTrans" cxnId="{0BBA5D4A-AE00-463C-AB99-499C1944BA11}">
      <dgm:prSet/>
      <dgm:spPr/>
      <dgm:t>
        <a:bodyPr/>
        <a:lstStyle/>
        <a:p>
          <a:endParaRPr lang="ru-RU"/>
        </a:p>
      </dgm:t>
    </dgm:pt>
    <dgm:pt modelId="{A20C5493-373D-465D-A602-11D479E8916C}" type="pres">
      <dgm:prSet presAssocID="{41907B4E-1BBB-4F7E-A173-A61C1BBC837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4ACC84-BBE1-4591-8D66-47C81D17CE94}" type="pres">
      <dgm:prSet presAssocID="{C445257B-7A19-410F-B84B-8F3281F0C4AC}" presName="compNode" presStyleCnt="0"/>
      <dgm:spPr/>
    </dgm:pt>
    <dgm:pt modelId="{1EF1656F-A28F-4F6E-8023-077073D2B96C}" type="pres">
      <dgm:prSet presAssocID="{C445257B-7A19-410F-B84B-8F3281F0C4AC}" presName="aNode" presStyleLbl="bgShp" presStyleIdx="0" presStyleCnt="2" custScaleX="116784" custLinFactNeighborX="-69" custLinFactNeighborY="3145"/>
      <dgm:spPr/>
      <dgm:t>
        <a:bodyPr/>
        <a:lstStyle/>
        <a:p>
          <a:endParaRPr lang="ru-RU"/>
        </a:p>
      </dgm:t>
    </dgm:pt>
    <dgm:pt modelId="{2C5D7A78-5BDA-4040-BC97-DA7705AD7480}" type="pres">
      <dgm:prSet presAssocID="{C445257B-7A19-410F-B84B-8F3281F0C4AC}" presName="textNode" presStyleLbl="bgShp" presStyleIdx="0" presStyleCnt="2"/>
      <dgm:spPr/>
      <dgm:t>
        <a:bodyPr/>
        <a:lstStyle/>
        <a:p>
          <a:endParaRPr lang="ru-RU"/>
        </a:p>
      </dgm:t>
    </dgm:pt>
    <dgm:pt modelId="{FA25DABD-6735-4C74-B58F-306D85CA56CF}" type="pres">
      <dgm:prSet presAssocID="{C445257B-7A19-410F-B84B-8F3281F0C4AC}" presName="compChildNode" presStyleCnt="0"/>
      <dgm:spPr/>
    </dgm:pt>
    <dgm:pt modelId="{06F2E6BF-3F72-40D7-A69F-906961AEC143}" type="pres">
      <dgm:prSet presAssocID="{C445257B-7A19-410F-B84B-8F3281F0C4AC}" presName="theInnerList" presStyleCnt="0"/>
      <dgm:spPr/>
    </dgm:pt>
    <dgm:pt modelId="{1373C038-6744-4B73-A22C-55602278B297}" type="pres">
      <dgm:prSet presAssocID="{3DC8DC04-9658-45BC-B2A8-7EFF71952023}" presName="childNode" presStyleLbl="node1" presStyleIdx="0" presStyleCnt="7" custScaleX="133100" custScaleY="178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4B485-C7CF-4030-A5D0-53BA1CD51C9A}" type="pres">
      <dgm:prSet presAssocID="{3DC8DC04-9658-45BC-B2A8-7EFF71952023}" presName="aSpace2" presStyleCnt="0"/>
      <dgm:spPr/>
    </dgm:pt>
    <dgm:pt modelId="{1F0B219C-E628-443D-B716-EAA937ECD62A}" type="pres">
      <dgm:prSet presAssocID="{068D50E8-8839-4A8B-A27C-4961761B9ACB}" presName="childNode" presStyleLbl="node1" presStyleIdx="1" presStyleCnt="7" custScaleX="133100" custScaleY="141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3F491-166C-4F21-BB69-DE6BEF56F6F2}" type="pres">
      <dgm:prSet presAssocID="{068D50E8-8839-4A8B-A27C-4961761B9ACB}" presName="aSpace2" presStyleCnt="0"/>
      <dgm:spPr/>
    </dgm:pt>
    <dgm:pt modelId="{4196FC7D-3345-4E1F-A985-64ADA6CD6FC6}" type="pres">
      <dgm:prSet presAssocID="{905674E9-FD15-4C21-B3DD-6E93B49CE7E5}" presName="childNode" presStyleLbl="node1" presStyleIdx="2" presStyleCnt="7" custScaleX="133100" custScaleY="18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DA076-26E5-4202-A06E-1C57E803C308}" type="pres">
      <dgm:prSet presAssocID="{905674E9-FD15-4C21-B3DD-6E93B49CE7E5}" presName="aSpace2" presStyleCnt="0"/>
      <dgm:spPr/>
    </dgm:pt>
    <dgm:pt modelId="{6141610F-185D-48D4-8D0E-CCE4184B5FE0}" type="pres">
      <dgm:prSet presAssocID="{F2D2EF88-7564-4996-85AF-28F72817DF97}" presName="childNode" presStyleLbl="node1" presStyleIdx="3" presStyleCnt="7" custScaleX="133100" custScaleY="193898" custLinFactNeighborX="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BD770-2329-4DD6-8767-196B8622D8C9}" type="pres">
      <dgm:prSet presAssocID="{C445257B-7A19-410F-B84B-8F3281F0C4AC}" presName="aSpace" presStyleCnt="0"/>
      <dgm:spPr/>
    </dgm:pt>
    <dgm:pt modelId="{6F0ED4B3-2403-4033-9EF1-A09C725874F3}" type="pres">
      <dgm:prSet presAssocID="{2EC1D378-6704-4CC2-9435-752F0CE45F69}" presName="compNode" presStyleCnt="0"/>
      <dgm:spPr/>
    </dgm:pt>
    <dgm:pt modelId="{E5D415EB-00B4-4899-BD6C-7000C171C1CE}" type="pres">
      <dgm:prSet presAssocID="{2EC1D378-6704-4CC2-9435-752F0CE45F69}" presName="aNode" presStyleLbl="bgShp" presStyleIdx="1" presStyleCnt="2" custScaleX="122325" custLinFactNeighborX="66558" custLinFactNeighborY="276"/>
      <dgm:spPr/>
      <dgm:t>
        <a:bodyPr/>
        <a:lstStyle/>
        <a:p>
          <a:endParaRPr lang="ru-RU"/>
        </a:p>
      </dgm:t>
    </dgm:pt>
    <dgm:pt modelId="{560F918E-EF91-4367-AC23-45AB76EC6C0F}" type="pres">
      <dgm:prSet presAssocID="{2EC1D378-6704-4CC2-9435-752F0CE45F69}" presName="textNode" presStyleLbl="bgShp" presStyleIdx="1" presStyleCnt="2"/>
      <dgm:spPr/>
      <dgm:t>
        <a:bodyPr/>
        <a:lstStyle/>
        <a:p>
          <a:endParaRPr lang="ru-RU"/>
        </a:p>
      </dgm:t>
    </dgm:pt>
    <dgm:pt modelId="{0827504F-69E9-4A5D-9057-6B69B4248428}" type="pres">
      <dgm:prSet presAssocID="{2EC1D378-6704-4CC2-9435-752F0CE45F69}" presName="compChildNode" presStyleCnt="0"/>
      <dgm:spPr/>
    </dgm:pt>
    <dgm:pt modelId="{41DD5CA2-6265-4AA4-A8FB-49449EC78E65}" type="pres">
      <dgm:prSet presAssocID="{2EC1D378-6704-4CC2-9435-752F0CE45F69}" presName="theInnerList" presStyleCnt="0"/>
      <dgm:spPr/>
    </dgm:pt>
    <dgm:pt modelId="{24044A66-A62B-403A-AD12-DE49E7DDD085}" type="pres">
      <dgm:prSet presAssocID="{DA349085-F142-4677-8585-89E5C7CB22DE}" presName="childNode" presStyleLbl="node1" presStyleIdx="4" presStyleCnt="7" custScaleX="133100" custScaleY="76230" custLinFactNeighborX="-677" custLinFactNeighborY="-6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266E5-2B75-47A8-B074-4420CBF9825D}" type="pres">
      <dgm:prSet presAssocID="{DA349085-F142-4677-8585-89E5C7CB22DE}" presName="aSpace2" presStyleCnt="0"/>
      <dgm:spPr/>
    </dgm:pt>
    <dgm:pt modelId="{3498493B-692E-48DA-91FF-42C281A7E6F6}" type="pres">
      <dgm:prSet presAssocID="{E4BC3F84-3399-40EA-A29E-4AE29ACB32F6}" presName="childNode" presStyleLbl="node1" presStyleIdx="5" presStyleCnt="7" custScaleX="133100" custScaleY="81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38480-FD9E-451F-B8BB-DF1FAB10210A}" type="pres">
      <dgm:prSet presAssocID="{E4BC3F84-3399-40EA-A29E-4AE29ACB32F6}" presName="aSpace2" presStyleCnt="0"/>
      <dgm:spPr/>
    </dgm:pt>
    <dgm:pt modelId="{0680B2C7-4DE3-411B-BCB5-D902E63D0636}" type="pres">
      <dgm:prSet presAssocID="{DF1F8C7D-F5F9-4CFA-AEE2-2740268FAE82}" presName="childNode" presStyleLbl="node1" presStyleIdx="6" presStyleCnt="7" custScaleX="133100" custScaleY="88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349C3D-2469-4155-98D1-40A7F04E1F55}" type="presOf" srcId="{068D50E8-8839-4A8B-A27C-4961761B9ACB}" destId="{1F0B219C-E628-443D-B716-EAA937ECD62A}" srcOrd="0" destOrd="0" presId="urn:microsoft.com/office/officeart/2005/8/layout/lProcess2"/>
    <dgm:cxn modelId="{A03978E8-602E-4A9A-9D85-824B6A0F6021}" srcId="{41907B4E-1BBB-4F7E-A173-A61C1BBC8379}" destId="{C445257B-7A19-410F-B84B-8F3281F0C4AC}" srcOrd="0" destOrd="0" parTransId="{B9C235B5-4F55-459F-B93B-99839D0E27C3}" sibTransId="{1546FDBB-C96E-4275-8640-0FD064119A93}"/>
    <dgm:cxn modelId="{FE2C618C-AEED-4DF3-9241-28A5581A0C17}" type="presOf" srcId="{41907B4E-1BBB-4F7E-A173-A61C1BBC8379}" destId="{A20C5493-373D-465D-A602-11D479E8916C}" srcOrd="0" destOrd="0" presId="urn:microsoft.com/office/officeart/2005/8/layout/lProcess2"/>
    <dgm:cxn modelId="{617B81B4-CC0C-44DD-92BC-488F15BD0BE6}" srcId="{2EC1D378-6704-4CC2-9435-752F0CE45F69}" destId="{DA349085-F142-4677-8585-89E5C7CB22DE}" srcOrd="0" destOrd="0" parTransId="{6CA36619-098F-4C01-9072-6A747EFCB6DE}" sibTransId="{5427E950-6D73-40D7-8C65-C3106A6708F2}"/>
    <dgm:cxn modelId="{6039F15D-CE50-4606-97C9-C7D3F167744D}" type="presOf" srcId="{C445257B-7A19-410F-B84B-8F3281F0C4AC}" destId="{2C5D7A78-5BDA-4040-BC97-DA7705AD7480}" srcOrd="1" destOrd="0" presId="urn:microsoft.com/office/officeart/2005/8/layout/lProcess2"/>
    <dgm:cxn modelId="{0BBA5D4A-AE00-463C-AB99-499C1944BA11}" srcId="{2EC1D378-6704-4CC2-9435-752F0CE45F69}" destId="{DF1F8C7D-F5F9-4CFA-AEE2-2740268FAE82}" srcOrd="2" destOrd="0" parTransId="{C4FCE98E-2E54-4917-BB3C-6DEBEDFA2C10}" sibTransId="{C9EF4CB2-006A-429E-91FC-746F34C03875}"/>
    <dgm:cxn modelId="{11D9B6D3-C71C-4CAB-894C-2561C4737DD9}" type="presOf" srcId="{F2D2EF88-7564-4996-85AF-28F72817DF97}" destId="{6141610F-185D-48D4-8D0E-CCE4184B5FE0}" srcOrd="0" destOrd="0" presId="urn:microsoft.com/office/officeart/2005/8/layout/lProcess2"/>
    <dgm:cxn modelId="{7FF666A8-2A4E-45FD-840C-05304B0A2AB1}" srcId="{2EC1D378-6704-4CC2-9435-752F0CE45F69}" destId="{E4BC3F84-3399-40EA-A29E-4AE29ACB32F6}" srcOrd="1" destOrd="0" parTransId="{4E045534-80A3-4B73-94C9-A279E2E82520}" sibTransId="{82D2EC4B-9090-4D97-AAB3-8CA4F10BF52D}"/>
    <dgm:cxn modelId="{522AC440-FFCA-4026-BB26-88F7687524DA}" type="presOf" srcId="{DF1F8C7D-F5F9-4CFA-AEE2-2740268FAE82}" destId="{0680B2C7-4DE3-411B-BCB5-D902E63D0636}" srcOrd="0" destOrd="0" presId="urn:microsoft.com/office/officeart/2005/8/layout/lProcess2"/>
    <dgm:cxn modelId="{1613C74D-6B72-4ADB-ACB8-055431572B72}" type="presOf" srcId="{DA349085-F142-4677-8585-89E5C7CB22DE}" destId="{24044A66-A62B-403A-AD12-DE49E7DDD085}" srcOrd="0" destOrd="0" presId="urn:microsoft.com/office/officeart/2005/8/layout/lProcess2"/>
    <dgm:cxn modelId="{4039E73C-FC93-4AAD-962A-08710BA13528}" type="presOf" srcId="{3DC8DC04-9658-45BC-B2A8-7EFF71952023}" destId="{1373C038-6744-4B73-A22C-55602278B297}" srcOrd="0" destOrd="0" presId="urn:microsoft.com/office/officeart/2005/8/layout/lProcess2"/>
    <dgm:cxn modelId="{EDF44D04-31BC-49A0-96B7-BCE56D907BC0}" srcId="{41907B4E-1BBB-4F7E-A173-A61C1BBC8379}" destId="{2EC1D378-6704-4CC2-9435-752F0CE45F69}" srcOrd="1" destOrd="0" parTransId="{8EF855A9-6DAC-4F49-8F9B-42D1F0133A32}" sibTransId="{FD56994D-93CD-4940-A5D3-F986E01EEA25}"/>
    <dgm:cxn modelId="{ADF53CC0-5D1B-4A17-97E2-9D39FB943607}" type="presOf" srcId="{2EC1D378-6704-4CC2-9435-752F0CE45F69}" destId="{E5D415EB-00B4-4899-BD6C-7000C171C1CE}" srcOrd="0" destOrd="0" presId="urn:microsoft.com/office/officeart/2005/8/layout/lProcess2"/>
    <dgm:cxn modelId="{39EB9475-08A3-4D36-B3DD-83199B912325}" srcId="{C445257B-7A19-410F-B84B-8F3281F0C4AC}" destId="{F2D2EF88-7564-4996-85AF-28F72817DF97}" srcOrd="3" destOrd="0" parTransId="{F5A0A0E5-0996-49EC-B8D9-3201A1D49AE3}" sibTransId="{99FC5375-F0F9-44C7-B284-DA1E7AA0E6DA}"/>
    <dgm:cxn modelId="{791DCE8B-B6D9-4BBB-A2C0-24E0006D7DB7}" type="presOf" srcId="{E4BC3F84-3399-40EA-A29E-4AE29ACB32F6}" destId="{3498493B-692E-48DA-91FF-42C281A7E6F6}" srcOrd="0" destOrd="0" presId="urn:microsoft.com/office/officeart/2005/8/layout/lProcess2"/>
    <dgm:cxn modelId="{398FCE6A-C886-4D74-84A9-723B8D0E4412}" type="presOf" srcId="{2EC1D378-6704-4CC2-9435-752F0CE45F69}" destId="{560F918E-EF91-4367-AC23-45AB76EC6C0F}" srcOrd="1" destOrd="0" presId="urn:microsoft.com/office/officeart/2005/8/layout/lProcess2"/>
    <dgm:cxn modelId="{6A496EB8-B0B2-4E76-B2EC-CBD80E849643}" srcId="{C445257B-7A19-410F-B84B-8F3281F0C4AC}" destId="{905674E9-FD15-4C21-B3DD-6E93B49CE7E5}" srcOrd="2" destOrd="0" parTransId="{8AF568B4-6311-44E5-9835-337AF0301ADF}" sibTransId="{3E16EE6A-1528-4278-BE75-247AEF8F9D1E}"/>
    <dgm:cxn modelId="{C1813884-D5D1-4571-9D7C-E69790B62F3F}" type="presOf" srcId="{C445257B-7A19-410F-B84B-8F3281F0C4AC}" destId="{1EF1656F-A28F-4F6E-8023-077073D2B96C}" srcOrd="0" destOrd="0" presId="urn:microsoft.com/office/officeart/2005/8/layout/lProcess2"/>
    <dgm:cxn modelId="{A26DAAD5-1846-4F2D-B629-895E95168191}" srcId="{C445257B-7A19-410F-B84B-8F3281F0C4AC}" destId="{3DC8DC04-9658-45BC-B2A8-7EFF71952023}" srcOrd="0" destOrd="0" parTransId="{8DB736A0-B794-4BCF-A775-FC7989A51D86}" sibTransId="{9F3C6C33-3022-47DF-88ED-654C62F95677}"/>
    <dgm:cxn modelId="{E3FC4811-56C4-4DCD-B775-EBFAE7D87E2D}" type="presOf" srcId="{905674E9-FD15-4C21-B3DD-6E93B49CE7E5}" destId="{4196FC7D-3345-4E1F-A985-64ADA6CD6FC6}" srcOrd="0" destOrd="0" presId="urn:microsoft.com/office/officeart/2005/8/layout/lProcess2"/>
    <dgm:cxn modelId="{5ECA465A-B1A7-4D4B-9807-B0C4CC4D5D3B}" srcId="{C445257B-7A19-410F-B84B-8F3281F0C4AC}" destId="{068D50E8-8839-4A8B-A27C-4961761B9ACB}" srcOrd="1" destOrd="0" parTransId="{382CD376-9B32-4394-BDE6-5E2C61B191B7}" sibTransId="{FAFED5D2-2623-48BE-85E9-BDB075B3A479}"/>
    <dgm:cxn modelId="{FE755A7B-C4B5-447F-9F48-57B829009225}" type="presParOf" srcId="{A20C5493-373D-465D-A602-11D479E8916C}" destId="{7F4ACC84-BBE1-4591-8D66-47C81D17CE94}" srcOrd="0" destOrd="0" presId="urn:microsoft.com/office/officeart/2005/8/layout/lProcess2"/>
    <dgm:cxn modelId="{643CE79A-F96E-47D4-9679-DC92CE499F39}" type="presParOf" srcId="{7F4ACC84-BBE1-4591-8D66-47C81D17CE94}" destId="{1EF1656F-A28F-4F6E-8023-077073D2B96C}" srcOrd="0" destOrd="0" presId="urn:microsoft.com/office/officeart/2005/8/layout/lProcess2"/>
    <dgm:cxn modelId="{5B6DE9FF-A3B5-41FE-8565-9F02CDAFD9D4}" type="presParOf" srcId="{7F4ACC84-BBE1-4591-8D66-47C81D17CE94}" destId="{2C5D7A78-5BDA-4040-BC97-DA7705AD7480}" srcOrd="1" destOrd="0" presId="urn:microsoft.com/office/officeart/2005/8/layout/lProcess2"/>
    <dgm:cxn modelId="{EDB8A36E-196E-4107-9B32-AE8BDD0F069B}" type="presParOf" srcId="{7F4ACC84-BBE1-4591-8D66-47C81D17CE94}" destId="{FA25DABD-6735-4C74-B58F-306D85CA56CF}" srcOrd="2" destOrd="0" presId="urn:microsoft.com/office/officeart/2005/8/layout/lProcess2"/>
    <dgm:cxn modelId="{C9569092-EFC2-4592-AEAB-7BC5A4537A65}" type="presParOf" srcId="{FA25DABD-6735-4C74-B58F-306D85CA56CF}" destId="{06F2E6BF-3F72-40D7-A69F-906961AEC143}" srcOrd="0" destOrd="0" presId="urn:microsoft.com/office/officeart/2005/8/layout/lProcess2"/>
    <dgm:cxn modelId="{5A51897A-0EA9-4EEE-8D98-F4C8AA94FF9D}" type="presParOf" srcId="{06F2E6BF-3F72-40D7-A69F-906961AEC143}" destId="{1373C038-6744-4B73-A22C-55602278B297}" srcOrd="0" destOrd="0" presId="urn:microsoft.com/office/officeart/2005/8/layout/lProcess2"/>
    <dgm:cxn modelId="{3C1FBB9A-7E9A-4F26-A31C-91AEA04265A7}" type="presParOf" srcId="{06F2E6BF-3F72-40D7-A69F-906961AEC143}" destId="{1824B485-C7CF-4030-A5D0-53BA1CD51C9A}" srcOrd="1" destOrd="0" presId="urn:microsoft.com/office/officeart/2005/8/layout/lProcess2"/>
    <dgm:cxn modelId="{3D91637C-2499-4811-8584-7E6F09224F40}" type="presParOf" srcId="{06F2E6BF-3F72-40D7-A69F-906961AEC143}" destId="{1F0B219C-E628-443D-B716-EAA937ECD62A}" srcOrd="2" destOrd="0" presId="urn:microsoft.com/office/officeart/2005/8/layout/lProcess2"/>
    <dgm:cxn modelId="{1BF82B02-F62B-409A-AA94-B6985C01085F}" type="presParOf" srcId="{06F2E6BF-3F72-40D7-A69F-906961AEC143}" destId="{6E13F491-166C-4F21-BB69-DE6BEF56F6F2}" srcOrd="3" destOrd="0" presId="urn:microsoft.com/office/officeart/2005/8/layout/lProcess2"/>
    <dgm:cxn modelId="{97E63B37-A4EC-45C3-A8AB-98287DC154DF}" type="presParOf" srcId="{06F2E6BF-3F72-40D7-A69F-906961AEC143}" destId="{4196FC7D-3345-4E1F-A985-64ADA6CD6FC6}" srcOrd="4" destOrd="0" presId="urn:microsoft.com/office/officeart/2005/8/layout/lProcess2"/>
    <dgm:cxn modelId="{8CB51CA6-D13E-4F0C-9724-A980A9508C0F}" type="presParOf" srcId="{06F2E6BF-3F72-40D7-A69F-906961AEC143}" destId="{498DA076-26E5-4202-A06E-1C57E803C308}" srcOrd="5" destOrd="0" presId="urn:microsoft.com/office/officeart/2005/8/layout/lProcess2"/>
    <dgm:cxn modelId="{28B053E4-D17D-4156-B8EA-FDE7A9805AA0}" type="presParOf" srcId="{06F2E6BF-3F72-40D7-A69F-906961AEC143}" destId="{6141610F-185D-48D4-8D0E-CCE4184B5FE0}" srcOrd="6" destOrd="0" presId="urn:microsoft.com/office/officeart/2005/8/layout/lProcess2"/>
    <dgm:cxn modelId="{FF01CA82-6BE8-4D97-8523-24D0A1C33AE2}" type="presParOf" srcId="{A20C5493-373D-465D-A602-11D479E8916C}" destId="{47FBD770-2329-4DD6-8767-196B8622D8C9}" srcOrd="1" destOrd="0" presId="urn:microsoft.com/office/officeart/2005/8/layout/lProcess2"/>
    <dgm:cxn modelId="{591AEEFE-83E7-4DCA-88B0-471CE01021AD}" type="presParOf" srcId="{A20C5493-373D-465D-A602-11D479E8916C}" destId="{6F0ED4B3-2403-4033-9EF1-A09C725874F3}" srcOrd="2" destOrd="0" presId="urn:microsoft.com/office/officeart/2005/8/layout/lProcess2"/>
    <dgm:cxn modelId="{23D73A3E-0D77-4369-BB98-4089CE746C6A}" type="presParOf" srcId="{6F0ED4B3-2403-4033-9EF1-A09C725874F3}" destId="{E5D415EB-00B4-4899-BD6C-7000C171C1CE}" srcOrd="0" destOrd="0" presId="urn:microsoft.com/office/officeart/2005/8/layout/lProcess2"/>
    <dgm:cxn modelId="{FD4EF35B-5F80-4AD6-9869-8D6B8CD70A0F}" type="presParOf" srcId="{6F0ED4B3-2403-4033-9EF1-A09C725874F3}" destId="{560F918E-EF91-4367-AC23-45AB76EC6C0F}" srcOrd="1" destOrd="0" presId="urn:microsoft.com/office/officeart/2005/8/layout/lProcess2"/>
    <dgm:cxn modelId="{7495C7E2-6D03-4883-88C7-B5119E25EA4D}" type="presParOf" srcId="{6F0ED4B3-2403-4033-9EF1-A09C725874F3}" destId="{0827504F-69E9-4A5D-9057-6B69B4248428}" srcOrd="2" destOrd="0" presId="urn:microsoft.com/office/officeart/2005/8/layout/lProcess2"/>
    <dgm:cxn modelId="{DA30A7AB-95D9-4620-B856-6F27394BBA9B}" type="presParOf" srcId="{0827504F-69E9-4A5D-9057-6B69B4248428}" destId="{41DD5CA2-6265-4AA4-A8FB-49449EC78E65}" srcOrd="0" destOrd="0" presId="urn:microsoft.com/office/officeart/2005/8/layout/lProcess2"/>
    <dgm:cxn modelId="{E535DF95-EE29-4E24-9B79-F2E22C19A01F}" type="presParOf" srcId="{41DD5CA2-6265-4AA4-A8FB-49449EC78E65}" destId="{24044A66-A62B-403A-AD12-DE49E7DDD085}" srcOrd="0" destOrd="0" presId="urn:microsoft.com/office/officeart/2005/8/layout/lProcess2"/>
    <dgm:cxn modelId="{9FD81359-A4B3-4118-836C-8E23218B852E}" type="presParOf" srcId="{41DD5CA2-6265-4AA4-A8FB-49449EC78E65}" destId="{042266E5-2B75-47A8-B074-4420CBF9825D}" srcOrd="1" destOrd="0" presId="urn:microsoft.com/office/officeart/2005/8/layout/lProcess2"/>
    <dgm:cxn modelId="{2EE318F7-62E9-44C4-AA76-D32CD3D96031}" type="presParOf" srcId="{41DD5CA2-6265-4AA4-A8FB-49449EC78E65}" destId="{3498493B-692E-48DA-91FF-42C281A7E6F6}" srcOrd="2" destOrd="0" presId="urn:microsoft.com/office/officeart/2005/8/layout/lProcess2"/>
    <dgm:cxn modelId="{E7084D74-5FE0-41B5-ABEC-DC2A051615EC}" type="presParOf" srcId="{41DD5CA2-6265-4AA4-A8FB-49449EC78E65}" destId="{A1B38480-FD9E-451F-B8BB-DF1FAB10210A}" srcOrd="3" destOrd="0" presId="urn:microsoft.com/office/officeart/2005/8/layout/lProcess2"/>
    <dgm:cxn modelId="{77DB1ED8-7AAB-46A9-B22D-14E205C3E214}" type="presParOf" srcId="{41DD5CA2-6265-4AA4-A8FB-49449EC78E65}" destId="{0680B2C7-4DE3-411B-BCB5-D902E63D063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B4DB65-9B32-4927-A8A8-3B56D9FEC8A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A6FA4F-33C5-48B0-8C67-A3111C72737C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pPr>
            <a:spcAft>
              <a:spcPts val="0"/>
            </a:spcAft>
          </a:pPr>
          <a:endParaRPr lang="ru-RU" sz="1500" b="0" dirty="0" smtClean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41BF66C-B5ED-4EF9-8F96-5A995BE1953A}" type="parTrans" cxnId="{324A9E3E-ED6C-40B6-8E5E-0A39B0EDC0CE}">
      <dgm:prSet/>
      <dgm:spPr/>
      <dgm:t>
        <a:bodyPr/>
        <a:lstStyle/>
        <a:p>
          <a:endParaRPr lang="ru-RU"/>
        </a:p>
      </dgm:t>
    </dgm:pt>
    <dgm:pt modelId="{CF077A25-C1DA-42DE-AB26-91A08D9B70B8}" type="sibTrans" cxnId="{324A9E3E-ED6C-40B6-8E5E-0A39B0EDC0CE}">
      <dgm:prSet/>
      <dgm:spPr/>
      <dgm:t>
        <a:bodyPr/>
        <a:lstStyle/>
        <a:p>
          <a:endParaRPr lang="ru-RU"/>
        </a:p>
      </dgm:t>
    </dgm:pt>
    <dgm:pt modelId="{209D45B2-2439-4BD7-B796-A85421AF389D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pPr>
            <a:spcAft>
              <a:spcPts val="0"/>
            </a:spcAft>
          </a:pPr>
          <a:endParaRPr lang="ru-RU" sz="1600" b="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endParaRPr lang="ru-RU" sz="1600" b="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endParaRPr lang="ru-RU" sz="1600" b="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600" b="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Поручение Президента РФ Пр-294</a:t>
          </a:r>
        </a:p>
        <a:p>
          <a:pPr>
            <a:spcAft>
              <a:spcPts val="0"/>
            </a:spcAft>
          </a:pPr>
          <a:r>
            <a:rPr lang="ru-RU" sz="1700" b="0" dirty="0" smtClean="0">
              <a:latin typeface="Times New Roman" pitchFamily="18" charset="0"/>
              <a:cs typeface="Times New Roman" pitchFamily="18" charset="0"/>
            </a:rPr>
            <a:t>___________________________</a:t>
          </a:r>
        </a:p>
        <a:p>
          <a:pPr>
            <a:spcAft>
              <a:spcPts val="0"/>
            </a:spcAft>
          </a:pP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ОБНОВЛЕНИЕ ФГОС</a:t>
          </a:r>
        </a:p>
        <a:p>
          <a:pPr>
            <a:spcAft>
              <a:spcPts val="0"/>
            </a:spcAft>
          </a:pP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7E6BD9-C8AF-49B4-A2E4-09CF77C8E477}" type="parTrans" cxnId="{04616826-ECAA-4B6B-B6C8-5AA7EE3B086D}">
      <dgm:prSet/>
      <dgm:spPr/>
      <dgm:t>
        <a:bodyPr/>
        <a:lstStyle/>
        <a:p>
          <a:endParaRPr lang="ru-RU"/>
        </a:p>
      </dgm:t>
    </dgm:pt>
    <dgm:pt modelId="{395D7953-ABB4-4638-8E30-E87610E7FCA8}" type="sibTrans" cxnId="{04616826-ECAA-4B6B-B6C8-5AA7EE3B086D}">
      <dgm:prSet/>
      <dgm:spPr/>
      <dgm:t>
        <a:bodyPr/>
        <a:lstStyle/>
        <a:p>
          <a:endParaRPr lang="ru-RU"/>
        </a:p>
      </dgm:t>
    </dgm:pt>
    <dgm:pt modelId="{AC0509B2-8134-40F3-BE83-7767CBCCE38B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600" b="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Поручение Президента РФ Пр-113 от 24.01.2020</a:t>
          </a:r>
        </a:p>
        <a:p>
          <a:pPr>
            <a:spcAft>
              <a:spcPts val="0"/>
            </a:spcAft>
          </a:pPr>
          <a:r>
            <a:rPr lang="ru-RU" sz="1700" b="0" dirty="0" smtClean="0">
              <a:latin typeface="Times New Roman" pitchFamily="18" charset="0"/>
              <a:cs typeface="Times New Roman" pitchFamily="18" charset="0"/>
            </a:rPr>
            <a:t>______________________</a:t>
          </a:r>
        </a:p>
        <a:p>
          <a:pPr>
            <a:spcAft>
              <a:spcPts val="0"/>
            </a:spcAft>
          </a:pPr>
          <a:endParaRPr lang="ru-RU" sz="1700" b="0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СИСТЕМА 2+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0C7F7A-66EB-4CDF-B62F-1DB6FA863548}" type="parTrans" cxnId="{D536F841-AD91-4775-8E04-41C6A5A3FCF2}">
      <dgm:prSet/>
      <dgm:spPr/>
      <dgm:t>
        <a:bodyPr/>
        <a:lstStyle/>
        <a:p>
          <a:endParaRPr lang="ru-RU"/>
        </a:p>
      </dgm:t>
    </dgm:pt>
    <dgm:pt modelId="{57731F4E-9266-44CA-BFC8-4B374C43C4F2}" type="sibTrans" cxnId="{D536F841-AD91-4775-8E04-41C6A5A3FCF2}">
      <dgm:prSet/>
      <dgm:spPr/>
      <dgm:t>
        <a:bodyPr/>
        <a:lstStyle/>
        <a:p>
          <a:endParaRPr lang="ru-RU"/>
        </a:p>
      </dgm:t>
    </dgm:pt>
    <dgm:pt modelId="{7A7EF961-2222-4443-A233-E78CCC2DE3CD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pPr>
            <a:spcAft>
              <a:spcPts val="0"/>
            </a:spcAft>
          </a:pPr>
          <a:endParaRPr lang="ru-RU" sz="1700" b="0" dirty="0" smtClean="0">
            <a:solidFill>
              <a:schemeClr val="accent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1600" b="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Поручение Президента РФ Пр-294 от 26.02.2019</a:t>
          </a:r>
        </a:p>
        <a:p>
          <a:pPr>
            <a:spcAft>
              <a:spcPts val="0"/>
            </a:spcAft>
          </a:pPr>
          <a:r>
            <a:rPr lang="ru-RU" sz="1700" b="0" dirty="0" smtClean="0">
              <a:latin typeface="Times New Roman" pitchFamily="18" charset="0"/>
              <a:cs typeface="Times New Roman" pitchFamily="18" charset="0"/>
            </a:rPr>
            <a:t>____________________</a:t>
          </a:r>
        </a:p>
        <a:p>
          <a:pPr>
            <a:spcAft>
              <a:spcPts val="0"/>
            </a:spcAft>
          </a:pPr>
          <a:endParaRPr lang="ru-RU" sz="2000" b="1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РЕГУЛЯТОРНАЯ ГИЛЬОТИНА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876C12D6-2403-4417-827E-476BDFA48593}" type="parTrans" cxnId="{542B18B0-6108-4DB8-8B98-A95D629E6665}">
      <dgm:prSet/>
      <dgm:spPr/>
      <dgm:t>
        <a:bodyPr/>
        <a:lstStyle/>
        <a:p>
          <a:endParaRPr lang="ru-RU"/>
        </a:p>
      </dgm:t>
    </dgm:pt>
    <dgm:pt modelId="{B62DD8E6-FACB-438A-8CD9-ACF9E8A4F59E}" type="sibTrans" cxnId="{542B18B0-6108-4DB8-8B98-A95D629E6665}">
      <dgm:prSet/>
      <dgm:spPr/>
      <dgm:t>
        <a:bodyPr/>
        <a:lstStyle/>
        <a:p>
          <a:endParaRPr lang="ru-RU"/>
        </a:p>
      </dgm:t>
    </dgm:pt>
    <dgm:pt modelId="{83017827-2268-4890-B476-6A845FEF127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Расширение участия ФУМО в методическом обеспечении и процедурах  государственной аккредитации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299428-AD0D-4CCA-BEA6-B334E8688CEB}" type="parTrans" cxnId="{1EA4A561-D7D7-4B4C-B47D-9B058F036133}">
      <dgm:prSet/>
      <dgm:spPr/>
      <dgm:t>
        <a:bodyPr/>
        <a:lstStyle/>
        <a:p>
          <a:endParaRPr lang="ru-RU"/>
        </a:p>
      </dgm:t>
    </dgm:pt>
    <dgm:pt modelId="{09C5FFCA-76C5-4494-8B20-59EB3CBA4B57}" type="sibTrans" cxnId="{1EA4A561-D7D7-4B4C-B47D-9B058F036133}">
      <dgm:prSet/>
      <dgm:spPr/>
      <dgm:t>
        <a:bodyPr/>
        <a:lstStyle/>
        <a:p>
          <a:endParaRPr lang="ru-RU"/>
        </a:p>
      </dgm:t>
    </dgm:pt>
    <dgm:pt modelId="{48BBAAFE-9462-49E9-BF1F-51D063FECFF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 состоит из общих требований по УГСН и паспортов специальностей (характеристик) НП и С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153079-4FED-42AC-93C7-FF150C454730}" type="parTrans" cxnId="{ACB65C0E-8F7D-47C6-B733-9C0D9F9B8E31}">
      <dgm:prSet/>
      <dgm:spPr/>
      <dgm:t>
        <a:bodyPr/>
        <a:lstStyle/>
        <a:p>
          <a:endParaRPr lang="ru-RU"/>
        </a:p>
      </dgm:t>
    </dgm:pt>
    <dgm:pt modelId="{6D67721C-A5BB-48C6-81FD-9C11B913F2E4}" type="sibTrans" cxnId="{ACB65C0E-8F7D-47C6-B733-9C0D9F9B8E31}">
      <dgm:prSet/>
      <dgm:spPr/>
      <dgm:t>
        <a:bodyPr/>
        <a:lstStyle/>
        <a:p>
          <a:endParaRPr lang="ru-RU"/>
        </a:p>
      </dgm:t>
    </dgm:pt>
    <dgm:pt modelId="{90E87B28-3007-4B37-B439-A6148AB3E15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Паспорт специальности может обновляться без обновления основной части ФГОС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C48D80-4815-49FA-93FA-198A52498128}" type="parTrans" cxnId="{35886C84-1D50-46DF-AD6F-588D4BAE15E3}">
      <dgm:prSet/>
      <dgm:spPr/>
      <dgm:t>
        <a:bodyPr/>
        <a:lstStyle/>
        <a:p>
          <a:endParaRPr lang="ru-RU"/>
        </a:p>
      </dgm:t>
    </dgm:pt>
    <dgm:pt modelId="{373EBCE1-AB27-4E97-99EC-6BE340772450}" type="sibTrans" cxnId="{35886C84-1D50-46DF-AD6F-588D4BAE15E3}">
      <dgm:prSet/>
      <dgm:spPr/>
      <dgm:t>
        <a:bodyPr/>
        <a:lstStyle/>
        <a:p>
          <a:endParaRPr lang="ru-RU"/>
        </a:p>
      </dgm:t>
    </dgm:pt>
    <dgm:pt modelId="{F5C11926-DD79-423D-BFFF-9FCE8EF94C9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Паспорт специальности</a:t>
          </a:r>
          <a:r>
            <a: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утверждается по упрощенной процедуре и является нормативным документом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87AF49-DCBC-419E-B304-6D8F8D911171}" type="parTrans" cxnId="{B3FD72A0-4B61-451B-B3B6-E79C6F2C1F45}">
      <dgm:prSet/>
      <dgm:spPr/>
      <dgm:t>
        <a:bodyPr/>
        <a:lstStyle/>
        <a:p>
          <a:endParaRPr lang="ru-RU"/>
        </a:p>
      </dgm:t>
    </dgm:pt>
    <dgm:pt modelId="{807DB1C6-ECBD-4DD6-BAAE-C14FD603ADD3}" type="sibTrans" cxnId="{B3FD72A0-4B61-451B-B3B6-E79C6F2C1F45}">
      <dgm:prSet/>
      <dgm:spPr/>
      <dgm:t>
        <a:bodyPr/>
        <a:lstStyle/>
        <a:p>
          <a:endParaRPr lang="ru-RU"/>
        </a:p>
      </dgm:t>
    </dgm:pt>
    <dgm:pt modelId="{9A3901CC-2FFE-4C07-BF06-A2DE073BDB9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b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разрабатываются на УГСН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FF2F06-49AB-458C-84D2-3179A7E26251}" type="parTrans" cxnId="{5C392857-FD3D-4A76-B3ED-D3B157AEA2B1}">
      <dgm:prSet/>
      <dgm:spPr/>
      <dgm:t>
        <a:bodyPr/>
        <a:lstStyle/>
        <a:p>
          <a:endParaRPr lang="ru-RU"/>
        </a:p>
      </dgm:t>
    </dgm:pt>
    <dgm:pt modelId="{7D236D90-8E9C-4553-9E63-5AB3DC998CC8}" type="sibTrans" cxnId="{5C392857-FD3D-4A76-B3ED-D3B157AEA2B1}">
      <dgm:prSet/>
      <dgm:spPr/>
      <dgm:t>
        <a:bodyPr/>
        <a:lstStyle/>
        <a:p>
          <a:endParaRPr lang="ru-RU"/>
        </a:p>
      </dgm:t>
    </dgm:pt>
    <dgm:pt modelId="{1A02CFA7-5ABF-4C04-9941-051FEE6F3F2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Список и состав УГСН меняется 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 «систему 2+»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49BD2F-BE1B-4659-9D64-3C2A5B48B8B8}" type="parTrans" cxnId="{35B5A9F0-FD0D-4961-8CE6-28553560432B}">
      <dgm:prSet/>
      <dgm:spPr/>
      <dgm:t>
        <a:bodyPr/>
        <a:lstStyle/>
        <a:p>
          <a:endParaRPr lang="ru-RU"/>
        </a:p>
      </dgm:t>
    </dgm:pt>
    <dgm:pt modelId="{01FB176E-78EC-4C01-993F-D34DE628CF43}" type="sibTrans" cxnId="{35B5A9F0-FD0D-4961-8CE6-28553560432B}">
      <dgm:prSet/>
      <dgm:spPr/>
      <dgm:t>
        <a:bodyPr/>
        <a:lstStyle/>
        <a:p>
          <a:endParaRPr lang="ru-RU"/>
        </a:p>
      </dgm:t>
    </dgm:pt>
    <dgm:pt modelId="{1FDA1C54-FAEB-4D5C-87E1-C3D6DFC3DE1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 - основа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«системы 2+»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CC44B50-FBE1-41F6-AB51-C77E7C5B9C95}" type="parTrans" cxnId="{3FD54686-031A-4D06-ABFF-8A80EDA171C7}">
      <dgm:prSet/>
      <dgm:spPr/>
      <dgm:t>
        <a:bodyPr/>
        <a:lstStyle/>
        <a:p>
          <a:endParaRPr lang="ru-RU"/>
        </a:p>
      </dgm:t>
    </dgm:pt>
    <dgm:pt modelId="{5345E9DE-3E0E-425E-B505-3D41CC1D5773}" type="sibTrans" cxnId="{3FD54686-031A-4D06-ABFF-8A80EDA171C7}">
      <dgm:prSet/>
      <dgm:spPr/>
      <dgm:t>
        <a:bodyPr/>
        <a:lstStyle/>
        <a:p>
          <a:endParaRPr lang="ru-RU"/>
        </a:p>
      </dgm:t>
    </dgm:pt>
    <dgm:pt modelId="{A7C04A86-2255-4CC5-BA09-0FB6FA280FA6}" type="pres">
      <dgm:prSet presAssocID="{16B4DB65-9B32-4927-A8A8-3B56D9FEC8A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09F6976-81D7-4ED0-8D83-5C467D348A7A}" type="pres">
      <dgm:prSet presAssocID="{DBA6FA4F-33C5-48B0-8C67-A3111C72737C}" presName="compNode" presStyleCnt="0"/>
      <dgm:spPr/>
    </dgm:pt>
    <dgm:pt modelId="{A0323835-3CFE-4FC7-90C6-0ED226262E41}" type="pres">
      <dgm:prSet presAssocID="{DBA6FA4F-33C5-48B0-8C67-A3111C72737C}" presName="aNode" presStyleLbl="bgShp" presStyleIdx="0" presStyleCnt="4" custScaleX="2122" custScaleY="4121" custLinFactNeighborX="-530" custLinFactNeighborY="4237"/>
      <dgm:spPr/>
      <dgm:t>
        <a:bodyPr/>
        <a:lstStyle/>
        <a:p>
          <a:endParaRPr lang="ru-RU"/>
        </a:p>
      </dgm:t>
    </dgm:pt>
    <dgm:pt modelId="{7B2DBA7B-5CB5-4434-B74E-24DED7D05071}" type="pres">
      <dgm:prSet presAssocID="{DBA6FA4F-33C5-48B0-8C67-A3111C72737C}" presName="textNode" presStyleLbl="bgShp" presStyleIdx="0" presStyleCnt="4"/>
      <dgm:spPr/>
      <dgm:t>
        <a:bodyPr/>
        <a:lstStyle/>
        <a:p>
          <a:endParaRPr lang="ru-RU"/>
        </a:p>
      </dgm:t>
    </dgm:pt>
    <dgm:pt modelId="{828B39BB-1F13-4DFA-80A3-95B5992D3B36}" type="pres">
      <dgm:prSet presAssocID="{DBA6FA4F-33C5-48B0-8C67-A3111C72737C}" presName="compChildNode" presStyleCnt="0"/>
      <dgm:spPr/>
    </dgm:pt>
    <dgm:pt modelId="{7649A2B1-C9DB-4E1F-97CD-FBD49BD4C659}" type="pres">
      <dgm:prSet presAssocID="{DBA6FA4F-33C5-48B0-8C67-A3111C72737C}" presName="theInnerList" presStyleCnt="0"/>
      <dgm:spPr/>
    </dgm:pt>
    <dgm:pt modelId="{80BFC782-3080-425C-82AB-101D5898C196}" type="pres">
      <dgm:prSet presAssocID="{DBA6FA4F-33C5-48B0-8C67-A3111C72737C}" presName="aSpace" presStyleCnt="0"/>
      <dgm:spPr/>
    </dgm:pt>
    <dgm:pt modelId="{75EC238D-5A0D-4902-A970-BB4254DC8C63}" type="pres">
      <dgm:prSet presAssocID="{209D45B2-2439-4BD7-B796-A85421AF389D}" presName="compNode" presStyleCnt="0"/>
      <dgm:spPr/>
    </dgm:pt>
    <dgm:pt modelId="{19174EFE-FCA4-4DD8-B305-0EA1488E7A38}" type="pres">
      <dgm:prSet presAssocID="{209D45B2-2439-4BD7-B796-A85421AF389D}" presName="aNode" presStyleLbl="bgShp" presStyleIdx="1" presStyleCnt="4" custScaleX="117940"/>
      <dgm:spPr/>
      <dgm:t>
        <a:bodyPr/>
        <a:lstStyle/>
        <a:p>
          <a:endParaRPr lang="ru-RU"/>
        </a:p>
      </dgm:t>
    </dgm:pt>
    <dgm:pt modelId="{08441418-3A4D-4A7E-8DC0-162F10165841}" type="pres">
      <dgm:prSet presAssocID="{209D45B2-2439-4BD7-B796-A85421AF389D}" presName="textNode" presStyleLbl="bgShp" presStyleIdx="1" presStyleCnt="4"/>
      <dgm:spPr/>
      <dgm:t>
        <a:bodyPr/>
        <a:lstStyle/>
        <a:p>
          <a:endParaRPr lang="ru-RU"/>
        </a:p>
      </dgm:t>
    </dgm:pt>
    <dgm:pt modelId="{C8DE2947-1BCD-4B48-9052-C0FA657262C2}" type="pres">
      <dgm:prSet presAssocID="{209D45B2-2439-4BD7-B796-A85421AF389D}" presName="compChildNode" presStyleCnt="0"/>
      <dgm:spPr/>
    </dgm:pt>
    <dgm:pt modelId="{C14B43F3-10A5-4FE2-A15F-1AE0263FD49D}" type="pres">
      <dgm:prSet presAssocID="{209D45B2-2439-4BD7-B796-A85421AF389D}" presName="theInnerList" presStyleCnt="0"/>
      <dgm:spPr/>
    </dgm:pt>
    <dgm:pt modelId="{D6750AE8-CBBB-4354-854D-A055C35DD78F}" type="pres">
      <dgm:prSet presAssocID="{48BBAAFE-9462-49E9-BF1F-51D063FECFF0}" presName="childNode" presStyleLbl="node1" presStyleIdx="0" presStyleCnt="7" custScaleX="138065" custScaleY="124672" custLinFactNeighborX="-1588" custLinFactNeighborY="10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8A190-E676-47DC-9ADB-3DC48A175FDB}" type="pres">
      <dgm:prSet presAssocID="{48BBAAFE-9462-49E9-BF1F-51D063FECFF0}" presName="aSpace2" presStyleCnt="0"/>
      <dgm:spPr/>
    </dgm:pt>
    <dgm:pt modelId="{032CD23C-F943-480F-B033-5DD166E0603C}" type="pres">
      <dgm:prSet presAssocID="{90E87B28-3007-4B37-B439-A6148AB3E159}" presName="childNode" presStyleLbl="node1" presStyleIdx="1" presStyleCnt="7" custScaleX="137160" custScaleY="131160" custLinFactY="119719" custLinFactNeighborX="-166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C10008-BA8F-4748-81A2-2C649AB420C3}" type="pres">
      <dgm:prSet presAssocID="{90E87B28-3007-4B37-B439-A6148AB3E159}" presName="aSpace2" presStyleCnt="0"/>
      <dgm:spPr/>
    </dgm:pt>
    <dgm:pt modelId="{3B040F5D-8AA2-4EDF-99B5-D5F192D5EC8A}" type="pres">
      <dgm:prSet presAssocID="{F5C11926-DD79-423D-BFFF-9FCE8EF94C9F}" presName="childNode" presStyleLbl="node1" presStyleIdx="2" presStyleCnt="7" custScaleX="139166" custScaleY="147597" custLinFactY="-122860" custLinFactNeighborX="-161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3F30A-238C-471C-BDB9-5D9E78316A16}" type="pres">
      <dgm:prSet presAssocID="{209D45B2-2439-4BD7-B796-A85421AF389D}" presName="aSpace" presStyleCnt="0"/>
      <dgm:spPr/>
    </dgm:pt>
    <dgm:pt modelId="{CEE39711-B9F2-49E0-9ACC-0DF48A099003}" type="pres">
      <dgm:prSet presAssocID="{AC0509B2-8134-40F3-BE83-7767CBCCE38B}" presName="compNode" presStyleCnt="0"/>
      <dgm:spPr/>
    </dgm:pt>
    <dgm:pt modelId="{48247620-FA01-4066-83BA-430B46D95553}" type="pres">
      <dgm:prSet presAssocID="{AC0509B2-8134-40F3-BE83-7767CBCCE38B}" presName="aNode" presStyleLbl="bgShp" presStyleIdx="2" presStyleCnt="4" custLinFactNeighborY="-1006"/>
      <dgm:spPr/>
      <dgm:t>
        <a:bodyPr/>
        <a:lstStyle/>
        <a:p>
          <a:endParaRPr lang="ru-RU"/>
        </a:p>
      </dgm:t>
    </dgm:pt>
    <dgm:pt modelId="{E2EEE06D-E063-4A8C-B431-02E46CC97CA3}" type="pres">
      <dgm:prSet presAssocID="{AC0509B2-8134-40F3-BE83-7767CBCCE38B}" presName="textNode" presStyleLbl="bgShp" presStyleIdx="2" presStyleCnt="4"/>
      <dgm:spPr/>
      <dgm:t>
        <a:bodyPr/>
        <a:lstStyle/>
        <a:p>
          <a:endParaRPr lang="ru-RU"/>
        </a:p>
      </dgm:t>
    </dgm:pt>
    <dgm:pt modelId="{B017E997-7F4F-4A2A-BDCD-7D0785C3FB61}" type="pres">
      <dgm:prSet presAssocID="{AC0509B2-8134-40F3-BE83-7767CBCCE38B}" presName="compChildNode" presStyleCnt="0"/>
      <dgm:spPr/>
    </dgm:pt>
    <dgm:pt modelId="{96EF2DA9-C55B-4D08-812B-76A3FC6235DF}" type="pres">
      <dgm:prSet presAssocID="{AC0509B2-8134-40F3-BE83-7767CBCCE38B}" presName="theInnerList" presStyleCnt="0"/>
      <dgm:spPr/>
    </dgm:pt>
    <dgm:pt modelId="{96F232A7-14EA-4BFC-9DF6-2D2CC9DECF46}" type="pres">
      <dgm:prSet presAssocID="{9A3901CC-2FFE-4C07-BF06-A2DE073BDB9C}" presName="childNode" presStyleLbl="node1" presStyleIdx="3" presStyleCnt="7" custScaleX="105947" custLinFactY="9890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D7D19-77C0-42C3-A179-043EF6619181}" type="pres">
      <dgm:prSet presAssocID="{9A3901CC-2FFE-4C07-BF06-A2DE073BDB9C}" presName="aSpace2" presStyleCnt="0"/>
      <dgm:spPr/>
    </dgm:pt>
    <dgm:pt modelId="{A9F477EA-9DD3-4495-AED1-A0C8D6F336E3}" type="pres">
      <dgm:prSet presAssocID="{1A02CFA7-5ABF-4C04-9941-051FEE6F3F29}" presName="childNode" presStyleLbl="node1" presStyleIdx="4" presStyleCnt="7" custScaleX="105810" custLinFactY="100000" custLinFactNeighborX="709" custLinFactNeighborY="102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45D0D-01D3-45DB-94D7-F390AB5F213D}" type="pres">
      <dgm:prSet presAssocID="{1A02CFA7-5ABF-4C04-9941-051FEE6F3F29}" presName="aSpace2" presStyleCnt="0"/>
      <dgm:spPr/>
    </dgm:pt>
    <dgm:pt modelId="{D1114B8B-70D1-4BBF-B435-E3EE22A68824}" type="pres">
      <dgm:prSet presAssocID="{1FDA1C54-FAEB-4D5C-87E1-C3D6DFC3DE1E}" presName="childNode" presStyleLbl="node1" presStyleIdx="5" presStyleCnt="7" custScaleX="107473" custLinFactY="-199225" custLinFactNeighborX="68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D27F8-93E7-4AAE-AE7F-A2CF56DC4AE4}" type="pres">
      <dgm:prSet presAssocID="{AC0509B2-8134-40F3-BE83-7767CBCCE38B}" presName="aSpace" presStyleCnt="0"/>
      <dgm:spPr/>
    </dgm:pt>
    <dgm:pt modelId="{DF812E8C-6876-4202-9DA4-63644136DDBA}" type="pres">
      <dgm:prSet presAssocID="{7A7EF961-2222-4443-A233-E78CCC2DE3CD}" presName="compNode" presStyleCnt="0"/>
      <dgm:spPr/>
    </dgm:pt>
    <dgm:pt modelId="{9C267237-C2E8-49BE-B9A8-90931133FC59}" type="pres">
      <dgm:prSet presAssocID="{7A7EF961-2222-4443-A233-E78CCC2DE3CD}" presName="aNode" presStyleLbl="bgShp" presStyleIdx="3" presStyleCnt="4" custScaleX="85164"/>
      <dgm:spPr/>
      <dgm:t>
        <a:bodyPr/>
        <a:lstStyle/>
        <a:p>
          <a:endParaRPr lang="ru-RU"/>
        </a:p>
      </dgm:t>
    </dgm:pt>
    <dgm:pt modelId="{7DC35DE5-A324-4671-9CC7-DCE28D1A930D}" type="pres">
      <dgm:prSet presAssocID="{7A7EF961-2222-4443-A233-E78CCC2DE3CD}" presName="textNode" presStyleLbl="bgShp" presStyleIdx="3" presStyleCnt="4"/>
      <dgm:spPr/>
      <dgm:t>
        <a:bodyPr/>
        <a:lstStyle/>
        <a:p>
          <a:endParaRPr lang="ru-RU"/>
        </a:p>
      </dgm:t>
    </dgm:pt>
    <dgm:pt modelId="{3D72A042-84BA-4652-8172-3BA1A9F1D00D}" type="pres">
      <dgm:prSet presAssocID="{7A7EF961-2222-4443-A233-E78CCC2DE3CD}" presName="compChildNode" presStyleCnt="0"/>
      <dgm:spPr/>
    </dgm:pt>
    <dgm:pt modelId="{13B76818-7267-4172-9EF6-84B68A0104B3}" type="pres">
      <dgm:prSet presAssocID="{7A7EF961-2222-4443-A233-E78CCC2DE3CD}" presName="theInnerList" presStyleCnt="0"/>
      <dgm:spPr/>
    </dgm:pt>
    <dgm:pt modelId="{509D5E26-0B15-4315-9079-E22511D752B9}" type="pres">
      <dgm:prSet presAssocID="{83017827-2268-4890-B476-6A845FEF127B}" presName="childNode" presStyleLbl="node1" presStyleIdx="6" presStyleCnt="7" custScaleX="97951" custScaleY="101244" custLinFactNeighborX="1070" custLinFactNeighborY="2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392857-FD3D-4A76-B3ED-D3B157AEA2B1}" srcId="{AC0509B2-8134-40F3-BE83-7767CBCCE38B}" destId="{9A3901CC-2FFE-4C07-BF06-A2DE073BDB9C}" srcOrd="0" destOrd="0" parTransId="{38FF2F06-49AB-458C-84D2-3179A7E26251}" sibTransId="{7D236D90-8E9C-4553-9E63-5AB3DC998CC8}"/>
    <dgm:cxn modelId="{11A2A254-09C7-41AB-8372-0CE081EFAE2D}" type="presOf" srcId="{16B4DB65-9B32-4927-A8A8-3B56D9FEC8A0}" destId="{A7C04A86-2255-4CC5-BA09-0FB6FA280FA6}" srcOrd="0" destOrd="0" presId="urn:microsoft.com/office/officeart/2005/8/layout/lProcess2"/>
    <dgm:cxn modelId="{0BCFC6AC-0007-47E0-A62C-EC10C9B6F95E}" type="presOf" srcId="{AC0509B2-8134-40F3-BE83-7767CBCCE38B}" destId="{E2EEE06D-E063-4A8C-B431-02E46CC97CA3}" srcOrd="1" destOrd="0" presId="urn:microsoft.com/office/officeart/2005/8/layout/lProcess2"/>
    <dgm:cxn modelId="{7CBEB3A6-68AD-4B7B-A9C2-EC35CC919A60}" type="presOf" srcId="{AC0509B2-8134-40F3-BE83-7767CBCCE38B}" destId="{48247620-FA01-4066-83BA-430B46D95553}" srcOrd="0" destOrd="0" presId="urn:microsoft.com/office/officeart/2005/8/layout/lProcess2"/>
    <dgm:cxn modelId="{322EED7E-FB62-41F1-B35E-7E71D7DCD73B}" type="presOf" srcId="{83017827-2268-4890-B476-6A845FEF127B}" destId="{509D5E26-0B15-4315-9079-E22511D752B9}" srcOrd="0" destOrd="0" presId="urn:microsoft.com/office/officeart/2005/8/layout/lProcess2"/>
    <dgm:cxn modelId="{ACB65C0E-8F7D-47C6-B733-9C0D9F9B8E31}" srcId="{209D45B2-2439-4BD7-B796-A85421AF389D}" destId="{48BBAAFE-9462-49E9-BF1F-51D063FECFF0}" srcOrd="0" destOrd="0" parTransId="{E4153079-4FED-42AC-93C7-FF150C454730}" sibTransId="{6D67721C-A5BB-48C6-81FD-9C11B913F2E4}"/>
    <dgm:cxn modelId="{5EDA22B8-BB2F-4A19-8CB0-2C68B6A27334}" type="presOf" srcId="{7A7EF961-2222-4443-A233-E78CCC2DE3CD}" destId="{9C267237-C2E8-49BE-B9A8-90931133FC59}" srcOrd="0" destOrd="0" presId="urn:microsoft.com/office/officeart/2005/8/layout/lProcess2"/>
    <dgm:cxn modelId="{B3FD72A0-4B61-451B-B3B6-E79C6F2C1F45}" srcId="{209D45B2-2439-4BD7-B796-A85421AF389D}" destId="{F5C11926-DD79-423D-BFFF-9FCE8EF94C9F}" srcOrd="2" destOrd="0" parTransId="{A387AF49-DCBC-419E-B304-6D8F8D911171}" sibTransId="{807DB1C6-ECBD-4DD6-BAAE-C14FD603ADD3}"/>
    <dgm:cxn modelId="{3A5CD9B4-31FD-477C-AEF1-D5664041DF42}" type="presOf" srcId="{1A02CFA7-5ABF-4C04-9941-051FEE6F3F29}" destId="{A9F477EA-9DD3-4495-AED1-A0C8D6F336E3}" srcOrd="0" destOrd="0" presId="urn:microsoft.com/office/officeart/2005/8/layout/lProcess2"/>
    <dgm:cxn modelId="{35DAC32D-831B-4F87-ADC6-6A3BA1D35A56}" type="presOf" srcId="{90E87B28-3007-4B37-B439-A6148AB3E159}" destId="{032CD23C-F943-480F-B033-5DD166E0603C}" srcOrd="0" destOrd="0" presId="urn:microsoft.com/office/officeart/2005/8/layout/lProcess2"/>
    <dgm:cxn modelId="{35886C84-1D50-46DF-AD6F-588D4BAE15E3}" srcId="{209D45B2-2439-4BD7-B796-A85421AF389D}" destId="{90E87B28-3007-4B37-B439-A6148AB3E159}" srcOrd="1" destOrd="0" parTransId="{A4C48D80-4815-49FA-93FA-198A52498128}" sibTransId="{373EBCE1-AB27-4E97-99EC-6BE340772450}"/>
    <dgm:cxn modelId="{D536F841-AD91-4775-8E04-41C6A5A3FCF2}" srcId="{16B4DB65-9B32-4927-A8A8-3B56D9FEC8A0}" destId="{AC0509B2-8134-40F3-BE83-7767CBCCE38B}" srcOrd="2" destOrd="0" parTransId="{940C7F7A-66EB-4CDF-B62F-1DB6FA863548}" sibTransId="{57731F4E-9266-44CA-BFC8-4B374C43C4F2}"/>
    <dgm:cxn modelId="{542B18B0-6108-4DB8-8B98-A95D629E6665}" srcId="{16B4DB65-9B32-4927-A8A8-3B56D9FEC8A0}" destId="{7A7EF961-2222-4443-A233-E78CCC2DE3CD}" srcOrd="3" destOrd="0" parTransId="{876C12D6-2403-4417-827E-476BDFA48593}" sibTransId="{B62DD8E6-FACB-438A-8CD9-ACF9E8A4F59E}"/>
    <dgm:cxn modelId="{341765CD-3393-446A-8D75-3DA47E50E60C}" type="presOf" srcId="{209D45B2-2439-4BD7-B796-A85421AF389D}" destId="{19174EFE-FCA4-4DD8-B305-0EA1488E7A38}" srcOrd="0" destOrd="0" presId="urn:microsoft.com/office/officeart/2005/8/layout/lProcess2"/>
    <dgm:cxn modelId="{324A9E3E-ED6C-40B6-8E5E-0A39B0EDC0CE}" srcId="{16B4DB65-9B32-4927-A8A8-3B56D9FEC8A0}" destId="{DBA6FA4F-33C5-48B0-8C67-A3111C72737C}" srcOrd="0" destOrd="0" parTransId="{C41BF66C-B5ED-4EF9-8F96-5A995BE1953A}" sibTransId="{CF077A25-C1DA-42DE-AB26-91A08D9B70B8}"/>
    <dgm:cxn modelId="{CB330956-6D55-48CC-BC9A-5E924D301D7A}" type="presOf" srcId="{9A3901CC-2FFE-4C07-BF06-A2DE073BDB9C}" destId="{96F232A7-14EA-4BFC-9DF6-2D2CC9DECF46}" srcOrd="0" destOrd="0" presId="urn:microsoft.com/office/officeart/2005/8/layout/lProcess2"/>
    <dgm:cxn modelId="{35B5A9F0-FD0D-4961-8CE6-28553560432B}" srcId="{AC0509B2-8134-40F3-BE83-7767CBCCE38B}" destId="{1A02CFA7-5ABF-4C04-9941-051FEE6F3F29}" srcOrd="1" destOrd="0" parTransId="{DE49BD2F-BE1B-4659-9D64-3C2A5B48B8B8}" sibTransId="{01FB176E-78EC-4C01-993F-D34DE628CF43}"/>
    <dgm:cxn modelId="{1C80F094-D302-48BE-A8E4-446DD5D0E8FD}" type="presOf" srcId="{1FDA1C54-FAEB-4D5C-87E1-C3D6DFC3DE1E}" destId="{D1114B8B-70D1-4BBF-B435-E3EE22A68824}" srcOrd="0" destOrd="0" presId="urn:microsoft.com/office/officeart/2005/8/layout/lProcess2"/>
    <dgm:cxn modelId="{1EA4A561-D7D7-4B4C-B47D-9B058F036133}" srcId="{7A7EF961-2222-4443-A233-E78CCC2DE3CD}" destId="{83017827-2268-4890-B476-6A845FEF127B}" srcOrd="0" destOrd="0" parTransId="{89299428-AD0D-4CCA-BEA6-B334E8688CEB}" sibTransId="{09C5FFCA-76C5-4494-8B20-59EB3CBA4B57}"/>
    <dgm:cxn modelId="{3FD54686-031A-4D06-ABFF-8A80EDA171C7}" srcId="{AC0509B2-8134-40F3-BE83-7767CBCCE38B}" destId="{1FDA1C54-FAEB-4D5C-87E1-C3D6DFC3DE1E}" srcOrd="2" destOrd="0" parTransId="{FCC44B50-FBE1-41F6-AB51-C77E7C5B9C95}" sibTransId="{5345E9DE-3E0E-425E-B505-3D41CC1D5773}"/>
    <dgm:cxn modelId="{1C925F59-54B3-4098-950B-F5AEF7DBFEF8}" type="presOf" srcId="{F5C11926-DD79-423D-BFFF-9FCE8EF94C9F}" destId="{3B040F5D-8AA2-4EDF-99B5-D5F192D5EC8A}" srcOrd="0" destOrd="0" presId="urn:microsoft.com/office/officeart/2005/8/layout/lProcess2"/>
    <dgm:cxn modelId="{322D7703-C5B8-490A-8251-9E259D5A9FF9}" type="presOf" srcId="{48BBAAFE-9462-49E9-BF1F-51D063FECFF0}" destId="{D6750AE8-CBBB-4354-854D-A055C35DD78F}" srcOrd="0" destOrd="0" presId="urn:microsoft.com/office/officeart/2005/8/layout/lProcess2"/>
    <dgm:cxn modelId="{D5297FE5-1DB2-4EAD-97F4-0BC5E85AA97D}" type="presOf" srcId="{DBA6FA4F-33C5-48B0-8C67-A3111C72737C}" destId="{A0323835-3CFE-4FC7-90C6-0ED226262E41}" srcOrd="0" destOrd="0" presId="urn:microsoft.com/office/officeart/2005/8/layout/lProcess2"/>
    <dgm:cxn modelId="{04616826-ECAA-4B6B-B6C8-5AA7EE3B086D}" srcId="{16B4DB65-9B32-4927-A8A8-3B56D9FEC8A0}" destId="{209D45B2-2439-4BD7-B796-A85421AF389D}" srcOrd="1" destOrd="0" parTransId="{E47E6BD9-C8AF-49B4-A2E4-09CF77C8E477}" sibTransId="{395D7953-ABB4-4638-8E30-E87610E7FCA8}"/>
    <dgm:cxn modelId="{FA61F671-9BC1-4D66-B860-F402F9669720}" type="presOf" srcId="{DBA6FA4F-33C5-48B0-8C67-A3111C72737C}" destId="{7B2DBA7B-5CB5-4434-B74E-24DED7D05071}" srcOrd="1" destOrd="0" presId="urn:microsoft.com/office/officeart/2005/8/layout/lProcess2"/>
    <dgm:cxn modelId="{72F2DCED-8A06-44D4-A5A1-5AF4B4249D39}" type="presOf" srcId="{209D45B2-2439-4BD7-B796-A85421AF389D}" destId="{08441418-3A4D-4A7E-8DC0-162F10165841}" srcOrd="1" destOrd="0" presId="urn:microsoft.com/office/officeart/2005/8/layout/lProcess2"/>
    <dgm:cxn modelId="{D98E9BCA-F9C4-4E78-B73A-6DC1F744D679}" type="presOf" srcId="{7A7EF961-2222-4443-A233-E78CCC2DE3CD}" destId="{7DC35DE5-A324-4671-9CC7-DCE28D1A930D}" srcOrd="1" destOrd="0" presId="urn:microsoft.com/office/officeart/2005/8/layout/lProcess2"/>
    <dgm:cxn modelId="{D70D22E7-89F8-4EB2-8E15-62B108D6CE60}" type="presParOf" srcId="{A7C04A86-2255-4CC5-BA09-0FB6FA280FA6}" destId="{B09F6976-81D7-4ED0-8D83-5C467D348A7A}" srcOrd="0" destOrd="0" presId="urn:microsoft.com/office/officeart/2005/8/layout/lProcess2"/>
    <dgm:cxn modelId="{43132E02-C3DA-47EC-92C9-1CC453823DCD}" type="presParOf" srcId="{B09F6976-81D7-4ED0-8D83-5C467D348A7A}" destId="{A0323835-3CFE-4FC7-90C6-0ED226262E41}" srcOrd="0" destOrd="0" presId="urn:microsoft.com/office/officeart/2005/8/layout/lProcess2"/>
    <dgm:cxn modelId="{5C6525A1-CC5B-4BC3-911E-49584020D732}" type="presParOf" srcId="{B09F6976-81D7-4ED0-8D83-5C467D348A7A}" destId="{7B2DBA7B-5CB5-4434-B74E-24DED7D05071}" srcOrd="1" destOrd="0" presId="urn:microsoft.com/office/officeart/2005/8/layout/lProcess2"/>
    <dgm:cxn modelId="{3EB54AEC-685E-462C-8677-E5776AEAC2EC}" type="presParOf" srcId="{B09F6976-81D7-4ED0-8D83-5C467D348A7A}" destId="{828B39BB-1F13-4DFA-80A3-95B5992D3B36}" srcOrd="2" destOrd="0" presId="urn:microsoft.com/office/officeart/2005/8/layout/lProcess2"/>
    <dgm:cxn modelId="{99DDE5A1-5561-4FFA-8DBA-F7EB4E93A4B8}" type="presParOf" srcId="{828B39BB-1F13-4DFA-80A3-95B5992D3B36}" destId="{7649A2B1-C9DB-4E1F-97CD-FBD49BD4C659}" srcOrd="0" destOrd="0" presId="urn:microsoft.com/office/officeart/2005/8/layout/lProcess2"/>
    <dgm:cxn modelId="{C8A38FC3-4C07-48B5-AAA8-7A67C8461D1D}" type="presParOf" srcId="{A7C04A86-2255-4CC5-BA09-0FB6FA280FA6}" destId="{80BFC782-3080-425C-82AB-101D5898C196}" srcOrd="1" destOrd="0" presId="urn:microsoft.com/office/officeart/2005/8/layout/lProcess2"/>
    <dgm:cxn modelId="{1336F095-1C32-4371-91B6-A3DCAB26B0B2}" type="presParOf" srcId="{A7C04A86-2255-4CC5-BA09-0FB6FA280FA6}" destId="{75EC238D-5A0D-4902-A970-BB4254DC8C63}" srcOrd="2" destOrd="0" presId="urn:microsoft.com/office/officeart/2005/8/layout/lProcess2"/>
    <dgm:cxn modelId="{D795A129-8AAE-4B54-A04D-E09364529D41}" type="presParOf" srcId="{75EC238D-5A0D-4902-A970-BB4254DC8C63}" destId="{19174EFE-FCA4-4DD8-B305-0EA1488E7A38}" srcOrd="0" destOrd="0" presId="urn:microsoft.com/office/officeart/2005/8/layout/lProcess2"/>
    <dgm:cxn modelId="{783B1190-F3ED-465D-A682-5351BEFFD749}" type="presParOf" srcId="{75EC238D-5A0D-4902-A970-BB4254DC8C63}" destId="{08441418-3A4D-4A7E-8DC0-162F10165841}" srcOrd="1" destOrd="0" presId="urn:microsoft.com/office/officeart/2005/8/layout/lProcess2"/>
    <dgm:cxn modelId="{9155E8C9-36D2-4B78-B2BE-70B36FED126B}" type="presParOf" srcId="{75EC238D-5A0D-4902-A970-BB4254DC8C63}" destId="{C8DE2947-1BCD-4B48-9052-C0FA657262C2}" srcOrd="2" destOrd="0" presId="urn:microsoft.com/office/officeart/2005/8/layout/lProcess2"/>
    <dgm:cxn modelId="{C2F242AC-5076-41E0-8E42-D4F68A6785EC}" type="presParOf" srcId="{C8DE2947-1BCD-4B48-9052-C0FA657262C2}" destId="{C14B43F3-10A5-4FE2-A15F-1AE0263FD49D}" srcOrd="0" destOrd="0" presId="urn:microsoft.com/office/officeart/2005/8/layout/lProcess2"/>
    <dgm:cxn modelId="{7798A297-C040-4313-8739-DBD16748631D}" type="presParOf" srcId="{C14B43F3-10A5-4FE2-A15F-1AE0263FD49D}" destId="{D6750AE8-CBBB-4354-854D-A055C35DD78F}" srcOrd="0" destOrd="0" presId="urn:microsoft.com/office/officeart/2005/8/layout/lProcess2"/>
    <dgm:cxn modelId="{A931A14A-E6CE-4BCD-812D-78315B0439A3}" type="presParOf" srcId="{C14B43F3-10A5-4FE2-A15F-1AE0263FD49D}" destId="{8698A190-E676-47DC-9ADB-3DC48A175FDB}" srcOrd="1" destOrd="0" presId="urn:microsoft.com/office/officeart/2005/8/layout/lProcess2"/>
    <dgm:cxn modelId="{952A8EFA-31EF-4CCE-AA72-4C02D50C9EC3}" type="presParOf" srcId="{C14B43F3-10A5-4FE2-A15F-1AE0263FD49D}" destId="{032CD23C-F943-480F-B033-5DD166E0603C}" srcOrd="2" destOrd="0" presId="urn:microsoft.com/office/officeart/2005/8/layout/lProcess2"/>
    <dgm:cxn modelId="{46291096-3CF8-4F80-B0B3-CC878ECB4D6B}" type="presParOf" srcId="{C14B43F3-10A5-4FE2-A15F-1AE0263FD49D}" destId="{EAC10008-BA8F-4748-81A2-2C649AB420C3}" srcOrd="3" destOrd="0" presId="urn:microsoft.com/office/officeart/2005/8/layout/lProcess2"/>
    <dgm:cxn modelId="{FA73FD93-F6D0-403E-BCD4-16F62541A378}" type="presParOf" srcId="{C14B43F3-10A5-4FE2-A15F-1AE0263FD49D}" destId="{3B040F5D-8AA2-4EDF-99B5-D5F192D5EC8A}" srcOrd="4" destOrd="0" presId="urn:microsoft.com/office/officeart/2005/8/layout/lProcess2"/>
    <dgm:cxn modelId="{572C3D3E-C42C-4E68-9A16-8EC9A2454FB0}" type="presParOf" srcId="{A7C04A86-2255-4CC5-BA09-0FB6FA280FA6}" destId="{ABB3F30A-238C-471C-BDB9-5D9E78316A16}" srcOrd="3" destOrd="0" presId="urn:microsoft.com/office/officeart/2005/8/layout/lProcess2"/>
    <dgm:cxn modelId="{8FF1155B-7789-4E5B-AA45-5D50D1447944}" type="presParOf" srcId="{A7C04A86-2255-4CC5-BA09-0FB6FA280FA6}" destId="{CEE39711-B9F2-49E0-9ACC-0DF48A099003}" srcOrd="4" destOrd="0" presId="urn:microsoft.com/office/officeart/2005/8/layout/lProcess2"/>
    <dgm:cxn modelId="{93DFC2C2-3554-4E96-A526-13D0962CB8F9}" type="presParOf" srcId="{CEE39711-B9F2-49E0-9ACC-0DF48A099003}" destId="{48247620-FA01-4066-83BA-430B46D95553}" srcOrd="0" destOrd="0" presId="urn:microsoft.com/office/officeart/2005/8/layout/lProcess2"/>
    <dgm:cxn modelId="{273E6F5C-85FC-484C-B491-247F53AF83F8}" type="presParOf" srcId="{CEE39711-B9F2-49E0-9ACC-0DF48A099003}" destId="{E2EEE06D-E063-4A8C-B431-02E46CC97CA3}" srcOrd="1" destOrd="0" presId="urn:microsoft.com/office/officeart/2005/8/layout/lProcess2"/>
    <dgm:cxn modelId="{DFC1EC39-CBA1-49F7-BABF-9EA984A54C08}" type="presParOf" srcId="{CEE39711-B9F2-49E0-9ACC-0DF48A099003}" destId="{B017E997-7F4F-4A2A-BDCD-7D0785C3FB61}" srcOrd="2" destOrd="0" presId="urn:microsoft.com/office/officeart/2005/8/layout/lProcess2"/>
    <dgm:cxn modelId="{687FE610-093A-4325-A6FA-ABE7B02F5F4A}" type="presParOf" srcId="{B017E997-7F4F-4A2A-BDCD-7D0785C3FB61}" destId="{96EF2DA9-C55B-4D08-812B-76A3FC6235DF}" srcOrd="0" destOrd="0" presId="urn:microsoft.com/office/officeart/2005/8/layout/lProcess2"/>
    <dgm:cxn modelId="{617388DF-2FE4-44E7-BA6E-1A208A740504}" type="presParOf" srcId="{96EF2DA9-C55B-4D08-812B-76A3FC6235DF}" destId="{96F232A7-14EA-4BFC-9DF6-2D2CC9DECF46}" srcOrd="0" destOrd="0" presId="urn:microsoft.com/office/officeart/2005/8/layout/lProcess2"/>
    <dgm:cxn modelId="{75A3DE0B-C521-4D03-9F83-7B38B9686082}" type="presParOf" srcId="{96EF2DA9-C55B-4D08-812B-76A3FC6235DF}" destId="{C54D7D19-77C0-42C3-A179-043EF6619181}" srcOrd="1" destOrd="0" presId="urn:microsoft.com/office/officeart/2005/8/layout/lProcess2"/>
    <dgm:cxn modelId="{38701834-E6A0-41FE-AE1C-7660DCE4EBCB}" type="presParOf" srcId="{96EF2DA9-C55B-4D08-812B-76A3FC6235DF}" destId="{A9F477EA-9DD3-4495-AED1-A0C8D6F336E3}" srcOrd="2" destOrd="0" presId="urn:microsoft.com/office/officeart/2005/8/layout/lProcess2"/>
    <dgm:cxn modelId="{7F3A8A08-FB87-4FC0-B529-E7320C58CB0B}" type="presParOf" srcId="{96EF2DA9-C55B-4D08-812B-76A3FC6235DF}" destId="{53C45D0D-01D3-45DB-94D7-F390AB5F213D}" srcOrd="3" destOrd="0" presId="urn:microsoft.com/office/officeart/2005/8/layout/lProcess2"/>
    <dgm:cxn modelId="{B47BE964-4715-420D-AD0B-08A18C1C9613}" type="presParOf" srcId="{96EF2DA9-C55B-4D08-812B-76A3FC6235DF}" destId="{D1114B8B-70D1-4BBF-B435-E3EE22A68824}" srcOrd="4" destOrd="0" presId="urn:microsoft.com/office/officeart/2005/8/layout/lProcess2"/>
    <dgm:cxn modelId="{4C314815-55BC-417B-B64D-BA1FB95B9CE2}" type="presParOf" srcId="{A7C04A86-2255-4CC5-BA09-0FB6FA280FA6}" destId="{30CD27F8-93E7-4AAE-AE7F-A2CF56DC4AE4}" srcOrd="5" destOrd="0" presId="urn:microsoft.com/office/officeart/2005/8/layout/lProcess2"/>
    <dgm:cxn modelId="{6003D792-E42F-4DE5-8C8E-138CA24220FE}" type="presParOf" srcId="{A7C04A86-2255-4CC5-BA09-0FB6FA280FA6}" destId="{DF812E8C-6876-4202-9DA4-63644136DDBA}" srcOrd="6" destOrd="0" presId="urn:microsoft.com/office/officeart/2005/8/layout/lProcess2"/>
    <dgm:cxn modelId="{4F8E9233-F516-4A6C-B949-CACC05AAFA76}" type="presParOf" srcId="{DF812E8C-6876-4202-9DA4-63644136DDBA}" destId="{9C267237-C2E8-49BE-B9A8-90931133FC59}" srcOrd="0" destOrd="0" presId="urn:microsoft.com/office/officeart/2005/8/layout/lProcess2"/>
    <dgm:cxn modelId="{FE40EA64-CC91-4CFC-B1F3-97E8996B5DBE}" type="presParOf" srcId="{DF812E8C-6876-4202-9DA4-63644136DDBA}" destId="{7DC35DE5-A324-4671-9CC7-DCE28D1A930D}" srcOrd="1" destOrd="0" presId="urn:microsoft.com/office/officeart/2005/8/layout/lProcess2"/>
    <dgm:cxn modelId="{AFC38D74-819F-441E-B462-3AC9C6152C0C}" type="presParOf" srcId="{DF812E8C-6876-4202-9DA4-63644136DDBA}" destId="{3D72A042-84BA-4652-8172-3BA1A9F1D00D}" srcOrd="2" destOrd="0" presId="urn:microsoft.com/office/officeart/2005/8/layout/lProcess2"/>
    <dgm:cxn modelId="{F8CDCFC4-405E-4EEE-95D8-B8E763910BD7}" type="presParOf" srcId="{3D72A042-84BA-4652-8172-3BA1A9F1D00D}" destId="{13B76818-7267-4172-9EF6-84B68A0104B3}" srcOrd="0" destOrd="0" presId="urn:microsoft.com/office/officeart/2005/8/layout/lProcess2"/>
    <dgm:cxn modelId="{F316E2B4-FF44-4C89-946D-B6474142BFEF}" type="presParOf" srcId="{13B76818-7267-4172-9EF6-84B68A0104B3}" destId="{509D5E26-0B15-4315-9079-E22511D752B9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AE9717-F198-45BE-95E5-9833242E2DA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0A18B5-04AE-4FEA-8FCF-E261B83E7A74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ОСНОВНАЯ ЧАСТЬ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ФГОС 4 </a:t>
          </a:r>
        </a:p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включает требования к:</a:t>
          </a:r>
          <a:br>
            <a:rPr lang="ru-RU" sz="2000" dirty="0" smtClean="0">
              <a:latin typeface="Times New Roman" pitchFamily="18" charset="0"/>
              <a:cs typeface="Times New Roman" pitchFamily="18" charset="0"/>
            </a:rPr>
          </a:b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189157A-38C2-43FE-974E-5B057CD1AB10}" type="parTrans" cxnId="{1E100F2F-2DB5-4800-BDDD-B5C39AB1ABE6}">
      <dgm:prSet/>
      <dgm:spPr/>
      <dgm:t>
        <a:bodyPr/>
        <a:lstStyle/>
        <a:p>
          <a:endParaRPr lang="ru-RU"/>
        </a:p>
      </dgm:t>
    </dgm:pt>
    <dgm:pt modelId="{92FC2DB6-A746-4EA3-91E3-735C41E9A2BA}" type="sibTrans" cxnId="{1E100F2F-2DB5-4800-BDDD-B5C39AB1ABE6}">
      <dgm:prSet/>
      <dgm:spPr/>
      <dgm:t>
        <a:bodyPr/>
        <a:lstStyle/>
        <a:p>
          <a:endParaRPr lang="ru-RU"/>
        </a:p>
      </dgm:t>
    </dgm:pt>
    <dgm:pt modelId="{644DD41D-CEB8-45BC-8A53-9ECA811F524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структуре  ООП и их объему;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294B8D1-E09E-4786-97D1-C801DF9E7421}" type="parTrans" cxnId="{876CE82D-AD11-467D-893F-C2AC9D29A9D2}">
      <dgm:prSet/>
      <dgm:spPr/>
      <dgm:t>
        <a:bodyPr/>
        <a:lstStyle/>
        <a:p>
          <a:endParaRPr lang="ru-RU"/>
        </a:p>
      </dgm:t>
    </dgm:pt>
    <dgm:pt modelId="{FD347A37-0A7C-4BE3-8EEB-8A719BADEF0C}" type="sibTrans" cxnId="{876CE82D-AD11-467D-893F-C2AC9D29A9D2}">
      <dgm:prSet/>
      <dgm:spPr/>
      <dgm:t>
        <a:bodyPr/>
        <a:lstStyle/>
        <a:p>
          <a:endParaRPr lang="ru-RU"/>
        </a:p>
      </dgm:t>
    </dgm:pt>
    <dgm:pt modelId="{D180DF4E-7D3B-403C-AEDD-456E7EC7ABB8}">
      <dgm:prSet phldrT="[Текст]" custT="1"/>
      <dgm:spPr>
        <a:solidFill>
          <a:schemeClr val="bg1"/>
        </a:solidFill>
        <a:ln w="38100">
          <a:solidFill>
            <a:srgbClr val="17375E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ПАСПОРТ СПЕЦИАЛЬНОСТИ (характеристика)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соответствует отдельному направлению подготовки (специальности) и содержит информацию:</a:t>
          </a:r>
          <a:br>
            <a:rPr lang="ru-RU" sz="2000" dirty="0" smtClean="0">
              <a:latin typeface="Times New Roman" pitchFamily="18" charset="0"/>
              <a:cs typeface="Times New Roman" pitchFamily="18" charset="0"/>
            </a:rPr>
          </a:b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FCEB8D6-B242-4BE1-AD57-62E82E293182}" type="parTrans" cxnId="{3D26C716-9043-4371-8BB8-3B8C1A811449}">
      <dgm:prSet/>
      <dgm:spPr/>
      <dgm:t>
        <a:bodyPr/>
        <a:lstStyle/>
        <a:p>
          <a:endParaRPr lang="ru-RU"/>
        </a:p>
      </dgm:t>
    </dgm:pt>
    <dgm:pt modelId="{CAF2A239-FFC8-48E9-B86B-7C48463875FD}" type="sibTrans" cxnId="{3D26C716-9043-4371-8BB8-3B8C1A811449}">
      <dgm:prSet/>
      <dgm:spPr/>
      <dgm:t>
        <a:bodyPr/>
        <a:lstStyle/>
        <a:p>
          <a:endParaRPr lang="ru-RU"/>
        </a:p>
      </dgm:t>
    </dgm:pt>
    <dgm:pt modelId="{A01DB368-1BDA-4F18-87DB-C9781194DCB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 названии направления подготовки (специальности);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7B19C8-0CCC-4B1C-801C-BE917F02081E}" type="parTrans" cxnId="{6ED28F63-04FA-428A-8DBD-A4AB60BCBF01}">
      <dgm:prSet/>
      <dgm:spPr/>
      <dgm:t>
        <a:bodyPr/>
        <a:lstStyle/>
        <a:p>
          <a:endParaRPr lang="ru-RU"/>
        </a:p>
      </dgm:t>
    </dgm:pt>
    <dgm:pt modelId="{8A59D491-CA42-4D28-B231-E24FB6767547}" type="sibTrans" cxnId="{6ED28F63-04FA-428A-8DBD-A4AB60BCBF01}">
      <dgm:prSet/>
      <dgm:spPr/>
      <dgm:t>
        <a:bodyPr/>
        <a:lstStyle/>
        <a:p>
          <a:endParaRPr lang="ru-RU"/>
        </a:p>
      </dgm:t>
    </dgm:pt>
    <dgm:pt modelId="{7F86CC8C-1F21-48CD-9B33-F3FFB165139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условиям реализации ООП;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03E914-9344-4B58-BD03-0AB97CF62E4A}" type="parTrans" cxnId="{EEAD4BB2-365D-4416-8E44-7EC4CAB142AB}">
      <dgm:prSet/>
      <dgm:spPr/>
      <dgm:t>
        <a:bodyPr/>
        <a:lstStyle/>
        <a:p>
          <a:endParaRPr lang="ru-RU"/>
        </a:p>
      </dgm:t>
    </dgm:pt>
    <dgm:pt modelId="{4C9F45C5-6B12-4734-A801-B2037817B558}" type="sibTrans" cxnId="{EEAD4BB2-365D-4416-8E44-7EC4CAB142AB}">
      <dgm:prSet/>
      <dgm:spPr/>
      <dgm:t>
        <a:bodyPr/>
        <a:lstStyle/>
        <a:p>
          <a:endParaRPr lang="ru-RU"/>
        </a:p>
      </dgm:t>
    </dgm:pt>
    <dgm:pt modelId="{53E76477-3D5A-4BB0-873D-563C5984CB8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результатам освоения ООП, единым для УГСН и (или) области образования (общекультурным, универсальным и общепрофессиональным компетенциям, индикаторам их достижения);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0D8B83-BE34-4A8F-9337-846A50D9E83C}" type="parTrans" cxnId="{15695586-C95B-42DA-87DA-0BF4DA8491C4}">
      <dgm:prSet/>
      <dgm:spPr/>
      <dgm:t>
        <a:bodyPr/>
        <a:lstStyle/>
        <a:p>
          <a:endParaRPr lang="ru-RU"/>
        </a:p>
      </dgm:t>
    </dgm:pt>
    <dgm:pt modelId="{736A401E-6786-49B0-882B-14E0C01A8459}" type="sibTrans" cxnId="{15695586-C95B-42DA-87DA-0BF4DA8491C4}">
      <dgm:prSet/>
      <dgm:spPr/>
      <dgm:t>
        <a:bodyPr/>
        <a:lstStyle/>
        <a:p>
          <a:endParaRPr lang="ru-RU"/>
        </a:p>
      </dgm:t>
    </dgm:pt>
    <dgm:pt modelId="{00B7F8A7-EDFD-4BE7-9671-8F2557AB7A4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перечню элементов компетенций и индикаторов их достижения на первых двух курсах (первый этап «системы 2+»);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BD8D0D-D0AE-47F3-9E88-BA3A7C17DD8F}" type="parTrans" cxnId="{2942686C-BB74-4CD3-AFF5-39C8E1767E1A}">
      <dgm:prSet/>
      <dgm:spPr/>
      <dgm:t>
        <a:bodyPr/>
        <a:lstStyle/>
        <a:p>
          <a:endParaRPr lang="ru-RU"/>
        </a:p>
      </dgm:t>
    </dgm:pt>
    <dgm:pt modelId="{E61C0F62-5CFB-4736-9C15-BFDEFC247C09}" type="sibTrans" cxnId="{2942686C-BB74-4CD3-AFF5-39C8E1767E1A}">
      <dgm:prSet/>
      <dgm:spPr/>
      <dgm:t>
        <a:bodyPr/>
        <a:lstStyle/>
        <a:p>
          <a:endParaRPr lang="ru-RU"/>
        </a:p>
      </dgm:t>
    </dgm:pt>
    <dgm:pt modelId="{B09620BA-3038-4D2B-972E-42945D05D74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единому для УГСН перечню вступительных испытаний (ЕГЭ) (основа «системы 2+»). 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916B4F-1057-4736-8D52-33363EBCD601}" type="parTrans" cxnId="{EB871A1C-B85E-46EA-B265-BB2628A85428}">
      <dgm:prSet/>
      <dgm:spPr/>
      <dgm:t>
        <a:bodyPr/>
        <a:lstStyle/>
        <a:p>
          <a:endParaRPr lang="ru-RU"/>
        </a:p>
      </dgm:t>
    </dgm:pt>
    <dgm:pt modelId="{DD0C9054-B08A-4548-95CA-65F455AE947C}" type="sibTrans" cxnId="{EB871A1C-B85E-46EA-B265-BB2628A85428}">
      <dgm:prSet/>
      <dgm:spPr/>
      <dgm:t>
        <a:bodyPr/>
        <a:lstStyle/>
        <a:p>
          <a:endParaRPr lang="ru-RU"/>
        </a:p>
      </dgm:t>
    </dgm:pt>
    <dgm:pt modelId="{14F156DF-D9F5-4C54-B97A-362199692D0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 сущности направления подготовки и специальных требованиях к условиям реализации;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B7D901-3769-46A6-B0AF-BDDD842D1FC2}" type="parTrans" cxnId="{A2B48D58-81C0-4C18-A3F7-E5EB09BD373A}">
      <dgm:prSet/>
      <dgm:spPr/>
      <dgm:t>
        <a:bodyPr/>
        <a:lstStyle/>
        <a:p>
          <a:endParaRPr lang="ru-RU"/>
        </a:p>
      </dgm:t>
    </dgm:pt>
    <dgm:pt modelId="{4D1BDC7E-E60D-4647-B610-3561BF5EACE9}" type="sibTrans" cxnId="{A2B48D58-81C0-4C18-A3F7-E5EB09BD373A}">
      <dgm:prSet/>
      <dgm:spPr/>
      <dgm:t>
        <a:bodyPr/>
        <a:lstStyle/>
        <a:p>
          <a:endParaRPr lang="ru-RU"/>
        </a:p>
      </dgm:t>
    </dgm:pt>
    <dgm:pt modelId="{DF5276F8-1857-456E-87E5-DC58CC92811B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 перечне обязательных профессиональных компетенций для направления подготовки (специальности) и индикаторах их достижения.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CAE95C-FC7C-4A29-92BF-5D75092F1C13}" type="parTrans" cxnId="{FD150ED4-55AD-4B01-9B0E-F93FDE6617E9}">
      <dgm:prSet/>
      <dgm:spPr/>
      <dgm:t>
        <a:bodyPr/>
        <a:lstStyle/>
        <a:p>
          <a:endParaRPr lang="ru-RU"/>
        </a:p>
      </dgm:t>
    </dgm:pt>
    <dgm:pt modelId="{EE275168-78E9-4EB2-A312-E123D502651B}" type="sibTrans" cxnId="{FD150ED4-55AD-4B01-9B0E-F93FDE6617E9}">
      <dgm:prSet/>
      <dgm:spPr/>
      <dgm:t>
        <a:bodyPr/>
        <a:lstStyle/>
        <a:p>
          <a:endParaRPr lang="ru-RU"/>
        </a:p>
      </dgm:t>
    </dgm:pt>
    <dgm:pt modelId="{66FF7963-0E65-458C-948C-FB523DCB4FA4}" type="pres">
      <dgm:prSet presAssocID="{E5AE9717-F198-45BE-95E5-9833242E2DA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7591C5-8D42-44ED-A4CF-77DE64544301}" type="pres">
      <dgm:prSet presAssocID="{FD0A18B5-04AE-4FEA-8FCF-E261B83E7A74}" presName="compNode" presStyleCnt="0"/>
      <dgm:spPr/>
    </dgm:pt>
    <dgm:pt modelId="{30CB52DC-5098-400B-87E6-E4EE0D727E25}" type="pres">
      <dgm:prSet presAssocID="{FD0A18B5-04AE-4FEA-8FCF-E261B83E7A74}" presName="aNode" presStyleLbl="bgShp" presStyleIdx="0" presStyleCnt="2" custScaleX="121736" custScaleY="91666" custLinFactNeighborX="230" custLinFactNeighborY="2381"/>
      <dgm:spPr/>
      <dgm:t>
        <a:bodyPr/>
        <a:lstStyle/>
        <a:p>
          <a:endParaRPr lang="ru-RU"/>
        </a:p>
      </dgm:t>
    </dgm:pt>
    <dgm:pt modelId="{506D3BEA-E099-4F6C-9EED-EEBFA1AA055F}" type="pres">
      <dgm:prSet presAssocID="{FD0A18B5-04AE-4FEA-8FCF-E261B83E7A74}" presName="textNode" presStyleLbl="bgShp" presStyleIdx="0" presStyleCnt="2"/>
      <dgm:spPr/>
      <dgm:t>
        <a:bodyPr/>
        <a:lstStyle/>
        <a:p>
          <a:endParaRPr lang="ru-RU"/>
        </a:p>
      </dgm:t>
    </dgm:pt>
    <dgm:pt modelId="{56E2AE80-8648-438A-BF67-F11E64CD5BBF}" type="pres">
      <dgm:prSet presAssocID="{FD0A18B5-04AE-4FEA-8FCF-E261B83E7A74}" presName="compChildNode" presStyleCnt="0"/>
      <dgm:spPr/>
    </dgm:pt>
    <dgm:pt modelId="{0A94FD01-F137-4857-AE62-DF8D9F80ABEC}" type="pres">
      <dgm:prSet presAssocID="{FD0A18B5-04AE-4FEA-8FCF-E261B83E7A74}" presName="theInnerList" presStyleCnt="0"/>
      <dgm:spPr/>
    </dgm:pt>
    <dgm:pt modelId="{BB31F8DE-2FB7-45C2-9A24-8988972FE176}" type="pres">
      <dgm:prSet presAssocID="{644DD41D-CEB8-45BC-8A53-9ECA811F524C}" presName="childNode" presStyleLbl="node1" presStyleIdx="0" presStyleCnt="8" custScaleX="143883" custLinFactY="-7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CC39B-A797-4D66-B221-CA6424DD1888}" type="pres">
      <dgm:prSet presAssocID="{644DD41D-CEB8-45BC-8A53-9ECA811F524C}" presName="aSpace2" presStyleCnt="0"/>
      <dgm:spPr/>
    </dgm:pt>
    <dgm:pt modelId="{A752B671-B4EB-4671-8CD1-6A21C61799A8}" type="pres">
      <dgm:prSet presAssocID="{7F86CC8C-1F21-48CD-9B33-F3FFB165139B}" presName="childNode" presStyleLbl="node1" presStyleIdx="1" presStyleCnt="8" custScaleX="143883" custLinFactY="-7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549CA-836F-4399-B43B-972FB3C49743}" type="pres">
      <dgm:prSet presAssocID="{7F86CC8C-1F21-48CD-9B33-F3FFB165139B}" presName="aSpace2" presStyleCnt="0"/>
      <dgm:spPr/>
    </dgm:pt>
    <dgm:pt modelId="{AAF5F72F-1E8A-4330-8D49-5D2D6A4CD6CF}" type="pres">
      <dgm:prSet presAssocID="{53E76477-3D5A-4BB0-873D-563C5984CB89}" presName="childNode" presStyleLbl="node1" presStyleIdx="2" presStyleCnt="8" custScaleX="142730" custScaleY="214452" custLinFactY="-7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DF6E47-F4D8-448F-B11C-44C232690123}" type="pres">
      <dgm:prSet presAssocID="{53E76477-3D5A-4BB0-873D-563C5984CB89}" presName="aSpace2" presStyleCnt="0"/>
      <dgm:spPr/>
    </dgm:pt>
    <dgm:pt modelId="{65D1CEB4-A9DA-4977-AE90-B3CA869AFCD3}" type="pres">
      <dgm:prSet presAssocID="{00B7F8A7-EDFD-4BE7-9671-8F2557AB7A41}" presName="childNode" presStyleLbl="node1" presStyleIdx="3" presStyleCnt="8" custScaleX="142730" custScaleY="212617" custLinFactY="-7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49812-BDE1-4670-A144-28FCF1B74452}" type="pres">
      <dgm:prSet presAssocID="{00B7F8A7-EDFD-4BE7-9671-8F2557AB7A41}" presName="aSpace2" presStyleCnt="0"/>
      <dgm:spPr/>
    </dgm:pt>
    <dgm:pt modelId="{CF799BC8-4748-4F7C-A730-08D944286EAE}" type="pres">
      <dgm:prSet presAssocID="{B09620BA-3038-4D2B-972E-42945D05D748}" presName="childNode" presStyleLbl="node1" presStyleIdx="4" presStyleCnt="8" custScaleX="141002" custScaleY="161904" custLinFactY="-785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BB33C-A9C5-4A4E-85C4-764673842158}" type="pres">
      <dgm:prSet presAssocID="{FD0A18B5-04AE-4FEA-8FCF-E261B83E7A74}" presName="aSpace" presStyleCnt="0"/>
      <dgm:spPr/>
    </dgm:pt>
    <dgm:pt modelId="{4666AC1B-8AA4-4AD3-8B72-898363941CD3}" type="pres">
      <dgm:prSet presAssocID="{D180DF4E-7D3B-403C-AEDD-456E7EC7ABB8}" presName="compNode" presStyleCnt="0"/>
      <dgm:spPr/>
    </dgm:pt>
    <dgm:pt modelId="{F0CC166D-D3C1-4829-B8A7-96D548FE14EB}" type="pres">
      <dgm:prSet presAssocID="{D180DF4E-7D3B-403C-AEDD-456E7EC7ABB8}" presName="aNode" presStyleLbl="bgShp" presStyleIdx="1" presStyleCnt="2" custScaleY="91159" custLinFactNeighborX="52" custLinFactNeighborY="2381"/>
      <dgm:spPr/>
      <dgm:t>
        <a:bodyPr/>
        <a:lstStyle/>
        <a:p>
          <a:endParaRPr lang="ru-RU"/>
        </a:p>
      </dgm:t>
    </dgm:pt>
    <dgm:pt modelId="{3E614DDE-63C4-4502-A0B0-30EA89F6C756}" type="pres">
      <dgm:prSet presAssocID="{D180DF4E-7D3B-403C-AEDD-456E7EC7ABB8}" presName="textNode" presStyleLbl="bgShp" presStyleIdx="1" presStyleCnt="2"/>
      <dgm:spPr/>
      <dgm:t>
        <a:bodyPr/>
        <a:lstStyle/>
        <a:p>
          <a:endParaRPr lang="ru-RU"/>
        </a:p>
      </dgm:t>
    </dgm:pt>
    <dgm:pt modelId="{772CBBF6-3226-4AF0-A300-A7E1B5248ACC}" type="pres">
      <dgm:prSet presAssocID="{D180DF4E-7D3B-403C-AEDD-456E7EC7ABB8}" presName="compChildNode" presStyleCnt="0"/>
      <dgm:spPr/>
    </dgm:pt>
    <dgm:pt modelId="{48D11B30-DCD4-4232-930A-C4BDD021ED3B}" type="pres">
      <dgm:prSet presAssocID="{D180DF4E-7D3B-403C-AEDD-456E7EC7ABB8}" presName="theInnerList" presStyleCnt="0"/>
      <dgm:spPr/>
    </dgm:pt>
    <dgm:pt modelId="{C945C9AF-9719-4CE0-9C4B-4AA3CEF9566A}" type="pres">
      <dgm:prSet presAssocID="{A01DB368-1BDA-4F18-87DB-C9781194DCBC}" presName="childNode" presStyleLbl="node1" presStyleIdx="5" presStyleCnt="8" custScaleX="114582" custScaleY="72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48D34-FA10-45BA-A076-7634D2187C20}" type="pres">
      <dgm:prSet presAssocID="{A01DB368-1BDA-4F18-87DB-C9781194DCBC}" presName="aSpace2" presStyleCnt="0"/>
      <dgm:spPr/>
    </dgm:pt>
    <dgm:pt modelId="{A862CD48-0409-4CA2-8214-420C2AD72A3F}" type="pres">
      <dgm:prSet presAssocID="{14F156DF-D9F5-4C54-B97A-362199692D0C}" presName="childNode" presStyleLbl="node1" presStyleIdx="6" presStyleCnt="8" custScaleX="114582" custScaleY="1256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DEE15-C885-41F3-9B0D-EFBFC70F132F}" type="pres">
      <dgm:prSet presAssocID="{14F156DF-D9F5-4C54-B97A-362199692D0C}" presName="aSpace2" presStyleCnt="0"/>
      <dgm:spPr/>
    </dgm:pt>
    <dgm:pt modelId="{ECFDCC7B-32D8-4E4B-B49D-3589137A62B2}" type="pres">
      <dgm:prSet presAssocID="{DF5276F8-1857-456E-87E5-DC58CC92811B}" presName="childNode" presStyleLbl="node1" presStyleIdx="7" presStyleCnt="8" custScaleX="111701" custScaleY="149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150ED4-55AD-4B01-9B0E-F93FDE6617E9}" srcId="{D180DF4E-7D3B-403C-AEDD-456E7EC7ABB8}" destId="{DF5276F8-1857-456E-87E5-DC58CC92811B}" srcOrd="2" destOrd="0" parTransId="{8CCAE95C-FC7C-4A29-92BF-5D75092F1C13}" sibTransId="{EE275168-78E9-4EB2-A312-E123D502651B}"/>
    <dgm:cxn modelId="{9039BC97-0A0D-4EC1-830C-07E168C59834}" type="presOf" srcId="{00B7F8A7-EDFD-4BE7-9671-8F2557AB7A41}" destId="{65D1CEB4-A9DA-4977-AE90-B3CA869AFCD3}" srcOrd="0" destOrd="0" presId="urn:microsoft.com/office/officeart/2005/8/layout/lProcess2"/>
    <dgm:cxn modelId="{CBCDF6FE-8AA7-434B-AFEA-76CFF4BE2F8D}" type="presOf" srcId="{644DD41D-CEB8-45BC-8A53-9ECA811F524C}" destId="{BB31F8DE-2FB7-45C2-9A24-8988972FE176}" srcOrd="0" destOrd="0" presId="urn:microsoft.com/office/officeart/2005/8/layout/lProcess2"/>
    <dgm:cxn modelId="{28CDD26F-A28D-4495-8624-57F1AE614155}" type="presOf" srcId="{D180DF4E-7D3B-403C-AEDD-456E7EC7ABB8}" destId="{3E614DDE-63C4-4502-A0B0-30EA89F6C756}" srcOrd="1" destOrd="0" presId="urn:microsoft.com/office/officeart/2005/8/layout/lProcess2"/>
    <dgm:cxn modelId="{77916646-D704-4F4D-BDC5-62F5C177BA85}" type="presOf" srcId="{A01DB368-1BDA-4F18-87DB-C9781194DCBC}" destId="{C945C9AF-9719-4CE0-9C4B-4AA3CEF9566A}" srcOrd="0" destOrd="0" presId="urn:microsoft.com/office/officeart/2005/8/layout/lProcess2"/>
    <dgm:cxn modelId="{1002E9CB-6E84-4582-9ABA-3BF878693ABA}" type="presOf" srcId="{DF5276F8-1857-456E-87E5-DC58CC92811B}" destId="{ECFDCC7B-32D8-4E4B-B49D-3589137A62B2}" srcOrd="0" destOrd="0" presId="urn:microsoft.com/office/officeart/2005/8/layout/lProcess2"/>
    <dgm:cxn modelId="{F5BA6F89-B8A9-4BC3-A535-CF217B774B6A}" type="presOf" srcId="{FD0A18B5-04AE-4FEA-8FCF-E261B83E7A74}" destId="{30CB52DC-5098-400B-87E6-E4EE0D727E25}" srcOrd="0" destOrd="0" presId="urn:microsoft.com/office/officeart/2005/8/layout/lProcess2"/>
    <dgm:cxn modelId="{1C3D9334-C205-491E-88BD-73C77DC547F9}" type="presOf" srcId="{14F156DF-D9F5-4C54-B97A-362199692D0C}" destId="{A862CD48-0409-4CA2-8214-420C2AD72A3F}" srcOrd="0" destOrd="0" presId="urn:microsoft.com/office/officeart/2005/8/layout/lProcess2"/>
    <dgm:cxn modelId="{3D26C716-9043-4371-8BB8-3B8C1A811449}" srcId="{E5AE9717-F198-45BE-95E5-9833242E2DA1}" destId="{D180DF4E-7D3B-403C-AEDD-456E7EC7ABB8}" srcOrd="1" destOrd="0" parTransId="{9FCEB8D6-B242-4BE1-AD57-62E82E293182}" sibTransId="{CAF2A239-FFC8-48E9-B86B-7C48463875FD}"/>
    <dgm:cxn modelId="{0EED178F-22AB-46E4-BE39-5764CCCAD237}" type="presOf" srcId="{D180DF4E-7D3B-403C-AEDD-456E7EC7ABB8}" destId="{F0CC166D-D3C1-4829-B8A7-96D548FE14EB}" srcOrd="0" destOrd="0" presId="urn:microsoft.com/office/officeart/2005/8/layout/lProcess2"/>
    <dgm:cxn modelId="{E8F16103-2337-400A-9E2B-F0653E8DF3EA}" type="presOf" srcId="{E5AE9717-F198-45BE-95E5-9833242E2DA1}" destId="{66FF7963-0E65-458C-948C-FB523DCB4FA4}" srcOrd="0" destOrd="0" presId="urn:microsoft.com/office/officeart/2005/8/layout/lProcess2"/>
    <dgm:cxn modelId="{A2B48D58-81C0-4C18-A3F7-E5EB09BD373A}" srcId="{D180DF4E-7D3B-403C-AEDD-456E7EC7ABB8}" destId="{14F156DF-D9F5-4C54-B97A-362199692D0C}" srcOrd="1" destOrd="0" parTransId="{5CB7D901-3769-46A6-B0AF-BDDD842D1FC2}" sibTransId="{4D1BDC7E-E60D-4647-B610-3561BF5EACE9}"/>
    <dgm:cxn modelId="{EEAD4BB2-365D-4416-8E44-7EC4CAB142AB}" srcId="{FD0A18B5-04AE-4FEA-8FCF-E261B83E7A74}" destId="{7F86CC8C-1F21-48CD-9B33-F3FFB165139B}" srcOrd="1" destOrd="0" parTransId="{1703E914-9344-4B58-BD03-0AB97CF62E4A}" sibTransId="{4C9F45C5-6B12-4734-A801-B2037817B558}"/>
    <dgm:cxn modelId="{1221795B-DAC4-4F8D-9477-2670D03F7582}" type="presOf" srcId="{7F86CC8C-1F21-48CD-9B33-F3FFB165139B}" destId="{A752B671-B4EB-4671-8CD1-6A21C61799A8}" srcOrd="0" destOrd="0" presId="urn:microsoft.com/office/officeart/2005/8/layout/lProcess2"/>
    <dgm:cxn modelId="{CA69C65C-8D1C-432B-BB9B-EEFADC66E444}" type="presOf" srcId="{53E76477-3D5A-4BB0-873D-563C5984CB89}" destId="{AAF5F72F-1E8A-4330-8D49-5D2D6A4CD6CF}" srcOrd="0" destOrd="0" presId="urn:microsoft.com/office/officeart/2005/8/layout/lProcess2"/>
    <dgm:cxn modelId="{6ED28F63-04FA-428A-8DBD-A4AB60BCBF01}" srcId="{D180DF4E-7D3B-403C-AEDD-456E7EC7ABB8}" destId="{A01DB368-1BDA-4F18-87DB-C9781194DCBC}" srcOrd="0" destOrd="0" parTransId="{777B19C8-0CCC-4B1C-801C-BE917F02081E}" sibTransId="{8A59D491-CA42-4D28-B231-E24FB6767547}"/>
    <dgm:cxn modelId="{D6F7B308-6613-44E0-9F59-7488502A7A6B}" type="presOf" srcId="{FD0A18B5-04AE-4FEA-8FCF-E261B83E7A74}" destId="{506D3BEA-E099-4F6C-9EED-EEBFA1AA055F}" srcOrd="1" destOrd="0" presId="urn:microsoft.com/office/officeart/2005/8/layout/lProcess2"/>
    <dgm:cxn modelId="{2942686C-BB74-4CD3-AFF5-39C8E1767E1A}" srcId="{FD0A18B5-04AE-4FEA-8FCF-E261B83E7A74}" destId="{00B7F8A7-EDFD-4BE7-9671-8F2557AB7A41}" srcOrd="3" destOrd="0" parTransId="{02BD8D0D-D0AE-47F3-9E88-BA3A7C17DD8F}" sibTransId="{E61C0F62-5CFB-4736-9C15-BFDEFC247C09}"/>
    <dgm:cxn modelId="{BFCE9158-BF22-4E16-9F47-6F971E5C61C0}" type="presOf" srcId="{B09620BA-3038-4D2B-972E-42945D05D748}" destId="{CF799BC8-4748-4F7C-A730-08D944286EAE}" srcOrd="0" destOrd="0" presId="urn:microsoft.com/office/officeart/2005/8/layout/lProcess2"/>
    <dgm:cxn modelId="{EB871A1C-B85E-46EA-B265-BB2628A85428}" srcId="{FD0A18B5-04AE-4FEA-8FCF-E261B83E7A74}" destId="{B09620BA-3038-4D2B-972E-42945D05D748}" srcOrd="4" destOrd="0" parTransId="{0A916B4F-1057-4736-8D52-33363EBCD601}" sibTransId="{DD0C9054-B08A-4548-95CA-65F455AE947C}"/>
    <dgm:cxn modelId="{1E100F2F-2DB5-4800-BDDD-B5C39AB1ABE6}" srcId="{E5AE9717-F198-45BE-95E5-9833242E2DA1}" destId="{FD0A18B5-04AE-4FEA-8FCF-E261B83E7A74}" srcOrd="0" destOrd="0" parTransId="{3189157A-38C2-43FE-974E-5B057CD1AB10}" sibTransId="{92FC2DB6-A746-4EA3-91E3-735C41E9A2BA}"/>
    <dgm:cxn modelId="{15695586-C95B-42DA-87DA-0BF4DA8491C4}" srcId="{FD0A18B5-04AE-4FEA-8FCF-E261B83E7A74}" destId="{53E76477-3D5A-4BB0-873D-563C5984CB89}" srcOrd="2" destOrd="0" parTransId="{8A0D8B83-BE34-4A8F-9337-846A50D9E83C}" sibTransId="{736A401E-6786-49B0-882B-14E0C01A8459}"/>
    <dgm:cxn modelId="{876CE82D-AD11-467D-893F-C2AC9D29A9D2}" srcId="{FD0A18B5-04AE-4FEA-8FCF-E261B83E7A74}" destId="{644DD41D-CEB8-45BC-8A53-9ECA811F524C}" srcOrd="0" destOrd="0" parTransId="{7294B8D1-E09E-4786-97D1-C801DF9E7421}" sibTransId="{FD347A37-0A7C-4BE3-8EEB-8A719BADEF0C}"/>
    <dgm:cxn modelId="{F43096D8-F12C-4411-A8A7-BEA940ABC35A}" type="presParOf" srcId="{66FF7963-0E65-458C-948C-FB523DCB4FA4}" destId="{E37591C5-8D42-44ED-A4CF-77DE64544301}" srcOrd="0" destOrd="0" presId="urn:microsoft.com/office/officeart/2005/8/layout/lProcess2"/>
    <dgm:cxn modelId="{EC0319BD-038B-4127-869C-B7FA01D62E2B}" type="presParOf" srcId="{E37591C5-8D42-44ED-A4CF-77DE64544301}" destId="{30CB52DC-5098-400B-87E6-E4EE0D727E25}" srcOrd="0" destOrd="0" presId="urn:microsoft.com/office/officeart/2005/8/layout/lProcess2"/>
    <dgm:cxn modelId="{6D0F6F0D-48F0-4DC8-AEC4-F0C8D4EFBF48}" type="presParOf" srcId="{E37591C5-8D42-44ED-A4CF-77DE64544301}" destId="{506D3BEA-E099-4F6C-9EED-EEBFA1AA055F}" srcOrd="1" destOrd="0" presId="urn:microsoft.com/office/officeart/2005/8/layout/lProcess2"/>
    <dgm:cxn modelId="{793D112D-337A-47C4-A060-B8DE8E75119F}" type="presParOf" srcId="{E37591C5-8D42-44ED-A4CF-77DE64544301}" destId="{56E2AE80-8648-438A-BF67-F11E64CD5BBF}" srcOrd="2" destOrd="0" presId="urn:microsoft.com/office/officeart/2005/8/layout/lProcess2"/>
    <dgm:cxn modelId="{EDD27FA6-6ADE-4341-BE20-17C9D877077E}" type="presParOf" srcId="{56E2AE80-8648-438A-BF67-F11E64CD5BBF}" destId="{0A94FD01-F137-4857-AE62-DF8D9F80ABEC}" srcOrd="0" destOrd="0" presId="urn:microsoft.com/office/officeart/2005/8/layout/lProcess2"/>
    <dgm:cxn modelId="{2A56E576-1A1E-4630-A8DE-9425F8AF5216}" type="presParOf" srcId="{0A94FD01-F137-4857-AE62-DF8D9F80ABEC}" destId="{BB31F8DE-2FB7-45C2-9A24-8988972FE176}" srcOrd="0" destOrd="0" presId="urn:microsoft.com/office/officeart/2005/8/layout/lProcess2"/>
    <dgm:cxn modelId="{89DF91D8-335A-4280-A09E-D91F5E786FA2}" type="presParOf" srcId="{0A94FD01-F137-4857-AE62-DF8D9F80ABEC}" destId="{398CC39B-A797-4D66-B221-CA6424DD1888}" srcOrd="1" destOrd="0" presId="urn:microsoft.com/office/officeart/2005/8/layout/lProcess2"/>
    <dgm:cxn modelId="{6BAE36AE-8263-4404-98B3-0ACF6B66869F}" type="presParOf" srcId="{0A94FD01-F137-4857-AE62-DF8D9F80ABEC}" destId="{A752B671-B4EB-4671-8CD1-6A21C61799A8}" srcOrd="2" destOrd="0" presId="urn:microsoft.com/office/officeart/2005/8/layout/lProcess2"/>
    <dgm:cxn modelId="{A3C9C131-6093-4C38-A3E6-B9A1A04CC62A}" type="presParOf" srcId="{0A94FD01-F137-4857-AE62-DF8D9F80ABEC}" destId="{EB2549CA-836F-4399-B43B-972FB3C49743}" srcOrd="3" destOrd="0" presId="urn:microsoft.com/office/officeart/2005/8/layout/lProcess2"/>
    <dgm:cxn modelId="{3B62FC27-C6B7-4F96-92B2-25BC8C94163C}" type="presParOf" srcId="{0A94FD01-F137-4857-AE62-DF8D9F80ABEC}" destId="{AAF5F72F-1E8A-4330-8D49-5D2D6A4CD6CF}" srcOrd="4" destOrd="0" presId="urn:microsoft.com/office/officeart/2005/8/layout/lProcess2"/>
    <dgm:cxn modelId="{526FAEC0-82F0-451E-A05D-1F22137CED4E}" type="presParOf" srcId="{0A94FD01-F137-4857-AE62-DF8D9F80ABEC}" destId="{1ADF6E47-F4D8-448F-B11C-44C232690123}" srcOrd="5" destOrd="0" presId="urn:microsoft.com/office/officeart/2005/8/layout/lProcess2"/>
    <dgm:cxn modelId="{D9504C1C-ECC7-480E-BF2F-5018E85A7E92}" type="presParOf" srcId="{0A94FD01-F137-4857-AE62-DF8D9F80ABEC}" destId="{65D1CEB4-A9DA-4977-AE90-B3CA869AFCD3}" srcOrd="6" destOrd="0" presId="urn:microsoft.com/office/officeart/2005/8/layout/lProcess2"/>
    <dgm:cxn modelId="{84FE594B-462E-4F23-B837-ADA0B2312BCD}" type="presParOf" srcId="{0A94FD01-F137-4857-AE62-DF8D9F80ABEC}" destId="{7B849812-BDE1-4670-A144-28FCF1B74452}" srcOrd="7" destOrd="0" presId="urn:microsoft.com/office/officeart/2005/8/layout/lProcess2"/>
    <dgm:cxn modelId="{DC19184D-1E55-428B-A791-DB04E7AF8036}" type="presParOf" srcId="{0A94FD01-F137-4857-AE62-DF8D9F80ABEC}" destId="{CF799BC8-4748-4F7C-A730-08D944286EAE}" srcOrd="8" destOrd="0" presId="urn:microsoft.com/office/officeart/2005/8/layout/lProcess2"/>
    <dgm:cxn modelId="{AB30D3E0-A922-4D0C-8D60-4F52DAEA2E73}" type="presParOf" srcId="{66FF7963-0E65-458C-948C-FB523DCB4FA4}" destId="{A48BB33C-A9C5-4A4E-85C4-764673842158}" srcOrd="1" destOrd="0" presId="urn:microsoft.com/office/officeart/2005/8/layout/lProcess2"/>
    <dgm:cxn modelId="{F102E39B-55F6-4E49-8E21-9647BDABC300}" type="presParOf" srcId="{66FF7963-0E65-458C-948C-FB523DCB4FA4}" destId="{4666AC1B-8AA4-4AD3-8B72-898363941CD3}" srcOrd="2" destOrd="0" presId="urn:microsoft.com/office/officeart/2005/8/layout/lProcess2"/>
    <dgm:cxn modelId="{41899412-903D-4D7F-9479-43625DA42215}" type="presParOf" srcId="{4666AC1B-8AA4-4AD3-8B72-898363941CD3}" destId="{F0CC166D-D3C1-4829-B8A7-96D548FE14EB}" srcOrd="0" destOrd="0" presId="urn:microsoft.com/office/officeart/2005/8/layout/lProcess2"/>
    <dgm:cxn modelId="{AFD189D2-FE38-4CA7-A4BD-5FAFA986A3E9}" type="presParOf" srcId="{4666AC1B-8AA4-4AD3-8B72-898363941CD3}" destId="{3E614DDE-63C4-4502-A0B0-30EA89F6C756}" srcOrd="1" destOrd="0" presId="urn:microsoft.com/office/officeart/2005/8/layout/lProcess2"/>
    <dgm:cxn modelId="{B0DEC7D9-39EA-4112-97D3-0D3EA90F9241}" type="presParOf" srcId="{4666AC1B-8AA4-4AD3-8B72-898363941CD3}" destId="{772CBBF6-3226-4AF0-A300-A7E1B5248ACC}" srcOrd="2" destOrd="0" presId="urn:microsoft.com/office/officeart/2005/8/layout/lProcess2"/>
    <dgm:cxn modelId="{81806A8F-6446-4D7B-97D3-EA39C0A4F8D6}" type="presParOf" srcId="{772CBBF6-3226-4AF0-A300-A7E1B5248ACC}" destId="{48D11B30-DCD4-4232-930A-C4BDD021ED3B}" srcOrd="0" destOrd="0" presId="urn:microsoft.com/office/officeart/2005/8/layout/lProcess2"/>
    <dgm:cxn modelId="{896DFFD6-1C14-40E6-AB5C-637457361899}" type="presParOf" srcId="{48D11B30-DCD4-4232-930A-C4BDD021ED3B}" destId="{C945C9AF-9719-4CE0-9C4B-4AA3CEF9566A}" srcOrd="0" destOrd="0" presId="urn:microsoft.com/office/officeart/2005/8/layout/lProcess2"/>
    <dgm:cxn modelId="{6964AF7D-4F7F-4366-AE02-4066021C664A}" type="presParOf" srcId="{48D11B30-DCD4-4232-930A-C4BDD021ED3B}" destId="{11848D34-FA10-45BA-A076-7634D2187C20}" srcOrd="1" destOrd="0" presId="urn:microsoft.com/office/officeart/2005/8/layout/lProcess2"/>
    <dgm:cxn modelId="{76E5D7F0-C16D-45EE-91C7-B42BC0449D00}" type="presParOf" srcId="{48D11B30-DCD4-4232-930A-C4BDD021ED3B}" destId="{A862CD48-0409-4CA2-8214-420C2AD72A3F}" srcOrd="2" destOrd="0" presId="urn:microsoft.com/office/officeart/2005/8/layout/lProcess2"/>
    <dgm:cxn modelId="{57BD4626-5C8B-4690-A0A8-2845DE18F761}" type="presParOf" srcId="{48D11B30-DCD4-4232-930A-C4BDD021ED3B}" destId="{413DEE15-C885-41F3-9B0D-EFBFC70F132F}" srcOrd="3" destOrd="0" presId="urn:microsoft.com/office/officeart/2005/8/layout/lProcess2"/>
    <dgm:cxn modelId="{F80DDECC-13FE-4C48-823D-F129966D5E1F}" type="presParOf" srcId="{48D11B30-DCD4-4232-930A-C4BDD021ED3B}" destId="{ECFDCC7B-32D8-4E4B-B49D-3589137A62B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AE9717-F198-45BE-95E5-9833242E2DA1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AE7E6-E3E6-4DFF-861F-8559475383AB}" type="pres">
      <dgm:prSet presAssocID="{E5AE9717-F198-45BE-95E5-9833242E2D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778231F-064A-4714-B969-849C057AB332}" type="presOf" srcId="{E5AE9717-F198-45BE-95E5-9833242E2DA1}" destId="{1FCAE7E6-E3E6-4DFF-861F-8559475383AB}" srcOrd="0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AE9717-F198-45BE-95E5-9833242E2DA1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AE7E6-E3E6-4DFF-861F-8559475383AB}" type="pres">
      <dgm:prSet presAssocID="{E5AE9717-F198-45BE-95E5-9833242E2D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778231F-064A-4714-B969-849C057AB332}" type="presOf" srcId="{E5AE9717-F198-45BE-95E5-9833242E2DA1}" destId="{1FCAE7E6-E3E6-4DFF-861F-8559475383AB}" srcOrd="0" destOrd="0" presId="urn:microsoft.com/office/officeart/2005/8/layout/pLis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BD314-F8B1-4FAC-B468-F1AB85A57DD2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77A16-9DCD-489E-880F-9A09A8192A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17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4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4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4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7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33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2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9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46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5214-FACC-4867-AF07-EEC4E0149A97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1556E-343F-459D-9651-2A5A56A9A4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7861" y="1119030"/>
            <a:ext cx="11043138" cy="3200399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КООРДИНАЦИОННЫЙ СОВЕТ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НАУКИ И ВЫСШЕГО ОБРАЗОВАНИЯ РОССИЙСКОЙ ФЕДЕРАЦИИ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ОБЛАСТИ ОБРАЗОВАНИЯ «ИНЖЕНЕРНОЕ ДЕЛО, ТЕХНОЛОГИИ И ТЕХНИЧЕСКИЕ НАУКИ»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концепции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ВО четвертого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поколения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области образования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Инженерное дело, технологии и технические науки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ее реализации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8231" y="5191724"/>
            <a:ext cx="11312768" cy="1333378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П.И. Романов</a:t>
            </a:r>
          </a:p>
          <a:p>
            <a:pPr algn="r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Ответственный секретарь Координационного совета,</a:t>
            </a:r>
          </a:p>
          <a:p>
            <a:pPr algn="r"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Санкт-Петербургский политехнический университет Петра Великого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-2157" y="4988552"/>
            <a:ext cx="12192149" cy="0"/>
          </a:xfrm>
          <a:prstGeom prst="line">
            <a:avLst/>
          </a:prstGeom>
          <a:ln w="57150">
            <a:solidFill>
              <a:srgbClr val="113F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https://minobrnauki.gov.ru/common/upload/library/2019/corporate_identity/Ikonka_Gerb_Polnocvetnoe_vosproizvedeni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4842" y="257908"/>
            <a:ext cx="893187" cy="86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91325"/>
            <a:ext cx="12204506" cy="14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340020"/>
              </p:ext>
            </p:extLst>
          </p:nvPr>
        </p:nvGraphicFramePr>
        <p:xfrm>
          <a:off x="211015" y="902678"/>
          <a:ext cx="11664462" cy="5720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83366" y="279241"/>
            <a:ext cx="10386645" cy="7830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ФГОС 4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970011" y="279241"/>
            <a:ext cx="789354" cy="7830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44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529189"/>
              </p:ext>
            </p:extLst>
          </p:nvPr>
        </p:nvGraphicFramePr>
        <p:xfrm>
          <a:off x="388435" y="1173708"/>
          <a:ext cx="11803565" cy="5408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83366" y="279241"/>
            <a:ext cx="10386645" cy="7830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компетенций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и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ответственности</a:t>
            </a:r>
          </a:p>
        </p:txBody>
      </p:sp>
      <p:pic>
        <p:nvPicPr>
          <p:cNvPr id="6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970011" y="279241"/>
            <a:ext cx="789354" cy="78309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242874" y="1500326"/>
            <a:ext cx="1819922" cy="4341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61786" y="1500326"/>
            <a:ext cx="1669002" cy="4341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98454" y="1500326"/>
            <a:ext cx="1855433" cy="44122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25378" y="1500326"/>
            <a:ext cx="2130641" cy="44743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42874" y="1819922"/>
            <a:ext cx="18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Общекультурные компетенции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31650" y="2516072"/>
            <a:ext cx="1571349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 для всех ФГОС ВО данного уровня и формируются обязательными дисциплинами: история России, философия, безопасность жизнедеятельности и физическая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3693" y="5193728"/>
            <a:ext cx="152695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04082" y="1819922"/>
            <a:ext cx="1784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Инструментальные компетенции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9239" y="2516072"/>
            <a:ext cx="1251751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ФГОС ВО данного уровня и области образования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04082" y="4385569"/>
            <a:ext cx="172670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Координационные советы </a:t>
            </a:r>
            <a:r>
              <a:rPr lang="ru-RU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6158" y="1819922"/>
            <a:ext cx="17977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профессиональные компетенции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40497" y="2849732"/>
            <a:ext cx="1562470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(как правило) для всех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НПиС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уровня, входящих в УГСН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40496" y="4536489"/>
            <a:ext cx="1642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ФУМО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25378" y="1917577"/>
            <a:ext cx="2130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Общепрофессиональные компетенции</a:t>
            </a:r>
            <a:endParaRPr lang="ru-RU" sz="13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99107" y="2920753"/>
            <a:ext cx="1713390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на каждое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НПиС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данного уровня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96761" y="4616388"/>
            <a:ext cx="1615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ФУМО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27067"/>
              </p:ext>
            </p:extLst>
          </p:nvPr>
        </p:nvGraphicFramePr>
        <p:xfrm>
          <a:off x="388435" y="1173708"/>
          <a:ext cx="11803565" cy="5408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83366" y="279241"/>
            <a:ext cx="10386645" cy="7830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индикаторов достижения компетенций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970011" y="279241"/>
            <a:ext cx="789354" cy="783092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1242874" y="1500326"/>
            <a:ext cx="1819922" cy="4341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61786" y="1500326"/>
            <a:ext cx="1669002" cy="43411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98454" y="1500326"/>
            <a:ext cx="1855433" cy="44122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25378" y="1500326"/>
            <a:ext cx="2130641" cy="44743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695635" y="2920753"/>
            <a:ext cx="1118586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9188" y="3120808"/>
            <a:ext cx="107419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44683" y="3240350"/>
            <a:ext cx="12783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25378" y="3120808"/>
            <a:ext cx="2049263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качества индивидуально не проверяются.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Проверяется система воспитательной работы вуза</a:t>
            </a:r>
          </a:p>
        </p:txBody>
      </p:sp>
    </p:spTree>
    <p:extLst>
      <p:ext uri="{BB962C8B-B14F-4D97-AF65-F5344CB8AC3E}">
        <p14:creationId xmlns:p14="http://schemas.microsoft.com/office/powerpoint/2010/main" val="35370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80" y="401173"/>
            <a:ext cx="10585470" cy="8323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Апробация концепции 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4955" y="1815371"/>
            <a:ext cx="10157119" cy="371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666750">
              <a:spcAft>
                <a:spcPct val="350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233512"/>
            <a:ext cx="12192000" cy="4579262"/>
          </a:xfrm>
          <a:prstGeom prst="rect">
            <a:avLst/>
          </a:prstGeom>
          <a:solidFill>
            <a:srgbClr val="113F6D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Развитие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инженерного образования: макеты ФГОС ВО нового поколения, с учётом позиции федеральных государственных органов, отвечающих за интересы обороны и безопасности государства, обеспечение законности и правопорядка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А.И.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Рудской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А.И. Боровков, П.И. Романов, Н.С. Гришина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СПб.: ПОЛИТЕХ-ПРЕСС, 2022. 138 с. - Серия: Инженерное образование.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https://ksid.spbstu.ru/userfiles/files/FGOS-VO-2022-2-redaktsiya.pdf </a:t>
            </a:r>
          </a:p>
          <a:p>
            <a:pPr algn="ctr"/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инженерного образования: макеты ФГОС ВО нового поколения.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 И.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Рудской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А. И. Боровков, П. И. Романов, Н.С. Гришина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СПб.: ПОЛИТЕХ-ПРЕСС, 2022. 138 с. - Серия: Инженерное образование. 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https://ksid.spbstu.ru/userfiles/files/Razvitie-inzhenernogo-obrazovaniya-maketi-FGOS-VO-novogo-pokoleniya(1).pdf </a:t>
            </a:r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Актуален ли перевод российского инженерного образования на американскую систему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Liberal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 И.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Рудской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А. И. Боровков, П. И. Романов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 в России, № 6 2021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https://vovr.elpub.ru/jour/article/view/2838</a:t>
            </a:r>
          </a:p>
          <a:p>
            <a:pPr algn="ctr"/>
            <a:endParaRPr lang="ru-RU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Концепция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ВО четвёртого поколения для инженерной области образования </a:t>
            </a:r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контексте выполнения поручений Президента России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 И. </a:t>
            </a:r>
            <a:r>
              <a:rPr lang="ru-RU" sz="5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Рудской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А. И. Боровков, П. И. </a:t>
            </a:r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 </a:t>
            </a: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 в России, № 4 2021</a:t>
            </a: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https://vovr.elpub.ru/jour/article/view/2742</a:t>
            </a:r>
            <a:endParaRPr lang="ru-RU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Инженерное образование: концепция и макет ФГОС ВО четвертого поколения. </a:t>
            </a:r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Рудской</a:t>
            </a:r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А.И., Александров А.А., Литвиненко В.С., Боровков А.И., Коршунов С.В., Романов П.И. </a:t>
            </a:r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СПб</a:t>
            </a:r>
            <a:r>
              <a:rPr lang="ru-RU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.: ПОЛИТЕХ-ПРЕСС, 2020. 93 с. - Серия: Инженерное образование. </a:t>
            </a:r>
            <a:endParaRPr lang="ru-RU" sz="5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https://ksid.spbstu.ru/userfiles/files/Kontseptsiya-i-maket--</a:t>
            </a:r>
            <a:r>
              <a:rPr lang="en-US" sz="5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FGOS4-po-inzhenernoy-oblasti-obrazovaniya.pdf</a:t>
            </a:r>
            <a:endParaRPr lang="ru-RU" sz="5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10923"/>
            <a:ext cx="12192000" cy="54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0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80" y="401173"/>
            <a:ext cx="10585470" cy="8323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Апробация концепции 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4955" y="1815371"/>
            <a:ext cx="10157119" cy="371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666750">
              <a:spcAft>
                <a:spcPct val="350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4286" y="1516706"/>
            <a:ext cx="11975227" cy="4011950"/>
          </a:xfrm>
          <a:prstGeom prst="rect">
            <a:avLst/>
          </a:prstGeom>
          <a:solidFill>
            <a:srgbClr val="113F6D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10923"/>
            <a:ext cx="12192000" cy="54707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8183"/>
            <a:ext cx="12192000" cy="454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80" y="401173"/>
            <a:ext cx="10585470" cy="8323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Апробация концепции 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4955" y="1815371"/>
            <a:ext cx="10157119" cy="371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666750">
              <a:spcAft>
                <a:spcPct val="350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233510"/>
            <a:ext cx="12192000" cy="5158411"/>
          </a:xfrm>
          <a:prstGeom prst="rect">
            <a:avLst/>
          </a:prstGeom>
          <a:solidFill>
            <a:srgbClr val="113F6D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72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endParaRPr lang="ru-RU" sz="7200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endParaRPr lang="ru-RU" sz="72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Ассоциации «Глобальные университеты» (апрель-май 2020 г.);</a:t>
            </a:r>
          </a:p>
          <a:p>
            <a:pPr marL="342900" indent="-342900" algn="ctr">
              <a:buAutoNum type="arabicParenR"/>
            </a:pP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рабочей группы Координационного совета (апрель – июнь 2020 г.; </a:t>
            </a:r>
            <a:r>
              <a:rPr lang="ru-RU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 2021 </a:t>
            </a: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г.; февраль </a:t>
            </a:r>
            <a:r>
              <a:rPr lang="ru-RU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г.);</a:t>
            </a:r>
          </a:p>
          <a:p>
            <a:pPr marL="342900" indent="-342900" algn="ctr">
              <a:buAutoNum type="arabicParenR"/>
            </a:pP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Расширенное заседание Координационного совета (31 марта 2021 года);</a:t>
            </a:r>
          </a:p>
          <a:p>
            <a:pPr marL="342900" indent="-342900" algn="ctr">
              <a:buAutoNum type="arabicParenR"/>
            </a:pP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/>
            </a:pP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ФУМО, относящиеся к области  обсуждения (март – декабрь 2021 года);</a:t>
            </a:r>
          </a:p>
          <a:p>
            <a:pPr algn="ctr"/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5) Общественное обсуждение концепции и макетов ФГОС ВО в рамках деятельности рабочей группы </a:t>
            </a:r>
            <a:r>
              <a:rPr lang="ru-RU" sz="7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(ноябрь – декабрь 2021 года);</a:t>
            </a:r>
          </a:p>
          <a:p>
            <a:pPr algn="ctr"/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6) Запрос у федеральных государственных органов, отвечающих за интересы обороны и безопасности государства, обеспечение законности и правопорядка, руководителем Аппарата Совета Безопасности России позиции по вопросу концепции и макетов ФГОС ВО (май 2022 года);</a:t>
            </a:r>
          </a:p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7) Представление позиции по вопросу концепции и макетов ФГОС ВО федеральных государственных органов, отвечающих за интересы обороны и безопасности государства, обеспечение законности и правопорядка: Минобороны России, ФСБ России, </a:t>
            </a:r>
            <a:r>
              <a:rPr lang="ru-RU" sz="7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Росгвардии</a:t>
            </a:r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СВР России, ФСО России, МЧС России (июнь 2022 года).</a:t>
            </a:r>
          </a:p>
          <a:p>
            <a:pPr algn="ctr"/>
            <a:r>
              <a:rPr lang="ru-RU" sz="7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10923"/>
            <a:ext cx="12192000" cy="54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746664"/>
            <a:ext cx="12192000" cy="783092"/>
          </a:xfrm>
          <a:prstGeom prst="rect">
            <a:avLst/>
          </a:prstGeom>
          <a:solidFill>
            <a:srgbClr val="113F6D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10923"/>
            <a:ext cx="12192000" cy="54707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48200" y="6489700"/>
            <a:ext cx="3390900" cy="266700"/>
          </a:xfrm>
          <a:prstGeom prst="rect">
            <a:avLst/>
          </a:prstGeom>
          <a:solidFill>
            <a:srgbClr val="113F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41400" y="6400311"/>
            <a:ext cx="1549400" cy="368300"/>
          </a:xfrm>
          <a:prstGeom prst="rect">
            <a:avLst/>
          </a:prstGeom>
          <a:solidFill>
            <a:srgbClr val="36B4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719" y="380834"/>
            <a:ext cx="10585470" cy="9975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spc="-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области развития высшего образования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7994" y="1862775"/>
            <a:ext cx="10157119" cy="591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Послание Президента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России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Федеральному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Собранию 15 января 2020 года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569244" y="2735337"/>
            <a:ext cx="11009028" cy="3211121"/>
            <a:chOff x="1569695" y="1759412"/>
            <a:chExt cx="8577222" cy="1416484"/>
          </a:xfrm>
        </p:grpSpPr>
        <p:sp>
          <p:nvSpPr>
            <p:cNvPr id="4" name="Полилиния 3"/>
            <p:cNvSpPr/>
            <p:nvPr/>
          </p:nvSpPr>
          <p:spPr>
            <a:xfrm>
              <a:off x="1569695" y="1759412"/>
              <a:ext cx="3776397" cy="1416484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«…нужно дать возможность студентам после второго курса выбирать новое направление или программу обучения, включая смежные </a:t>
              </a:r>
              <a:r>
                <a:rPr lang="ru-RU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профессии»</a:t>
              </a:r>
              <a:endParaRPr lang="ru-RU" sz="2400" b="1" i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6361887" y="1759412"/>
              <a:ext cx="3785030" cy="1416484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«…необходимо заняться </a:t>
              </a:r>
              <a:r>
                <a:rPr lang="ru-RU" sz="24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развитием университетов и вузов в регионах, включая укрепление </a:t>
              </a:r>
              <a:r>
                <a:rPr lang="ru-RU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их инфраструктуры</a:t>
              </a:r>
              <a:r>
                <a:rPr lang="ru-RU" sz="24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… </a:t>
              </a:r>
              <a:r>
                <a:rPr lang="ru-RU" sz="24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чтобы студенты могли получать современные знания, начать успешную карьеру на своей малой </a:t>
              </a:r>
              <a:r>
                <a:rPr lang="ru-RU" sz="24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родине»</a:t>
              </a:r>
              <a:endPara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38189" y="380833"/>
            <a:ext cx="847114" cy="997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32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431" y="468922"/>
            <a:ext cx="8944707" cy="105507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Заседание АССОЦИАЦИИ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«ГЛОБАЛЬНЫЕ УНИВЕРСИТЕТЫ»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38200" y="0"/>
            <a:ext cx="10515600" cy="574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Начало общественно-профессиональной дискуссии по концепции ФГОС ВО четвертого поколения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660184"/>
              </p:ext>
            </p:extLst>
          </p:nvPr>
        </p:nvGraphicFramePr>
        <p:xfrm>
          <a:off x="621323" y="1793631"/>
          <a:ext cx="10867291" cy="458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https://im0-tub-ru.yandex.net/i?id=3b392c8f84efaaeebfc12c8af989880b-l&amp;n=13"/>
          <p:cNvPicPr>
            <a:picLocks noChangeAspect="1" noChangeArrowheads="1"/>
          </p:cNvPicPr>
          <p:nvPr/>
        </p:nvPicPr>
        <p:blipFill>
          <a:blip r:embed="rId7" cstate="print"/>
          <a:srcRect l="3684" t="24028" r="59359" b="24359"/>
          <a:stretch>
            <a:fillRect/>
          </a:stretch>
        </p:blipFill>
        <p:spPr bwMode="auto">
          <a:xfrm>
            <a:off x="9378460" y="504090"/>
            <a:ext cx="1834813" cy="984740"/>
          </a:xfrm>
          <a:prstGeom prst="rect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762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776" y="377371"/>
            <a:ext cx="10585470" cy="98676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Совместное заседание президиума Госсовета и Совета по науке и образованию 6 февраля 2020 года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769257" y="2670629"/>
            <a:ext cx="10665207" cy="3670134"/>
          </a:xfrm>
          <a:custGeom>
            <a:avLst/>
            <a:gdLst>
              <a:gd name="connsiteX0" fmla="*/ 0 w 3732178"/>
              <a:gd name="connsiteY0" fmla="*/ 373225 h 2239306"/>
              <a:gd name="connsiteX1" fmla="*/ 373225 w 3732178"/>
              <a:gd name="connsiteY1" fmla="*/ 0 h 2239306"/>
              <a:gd name="connsiteX2" fmla="*/ 3358953 w 3732178"/>
              <a:gd name="connsiteY2" fmla="*/ 0 h 2239306"/>
              <a:gd name="connsiteX3" fmla="*/ 3732178 w 3732178"/>
              <a:gd name="connsiteY3" fmla="*/ 373225 h 2239306"/>
              <a:gd name="connsiteX4" fmla="*/ 3732178 w 3732178"/>
              <a:gd name="connsiteY4" fmla="*/ 1866081 h 2239306"/>
              <a:gd name="connsiteX5" fmla="*/ 3358953 w 3732178"/>
              <a:gd name="connsiteY5" fmla="*/ 2239306 h 2239306"/>
              <a:gd name="connsiteX6" fmla="*/ 373225 w 3732178"/>
              <a:gd name="connsiteY6" fmla="*/ 2239306 h 2239306"/>
              <a:gd name="connsiteX7" fmla="*/ 0 w 3732178"/>
              <a:gd name="connsiteY7" fmla="*/ 1866081 h 2239306"/>
              <a:gd name="connsiteX8" fmla="*/ 0 w 3732178"/>
              <a:gd name="connsiteY8" fmla="*/ 373225 h 2239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32178" h="2239306">
                <a:moveTo>
                  <a:pt x="0" y="373225"/>
                </a:moveTo>
                <a:cubicBezTo>
                  <a:pt x="0" y="167099"/>
                  <a:pt x="167099" y="0"/>
                  <a:pt x="373225" y="0"/>
                </a:cubicBezTo>
                <a:lnTo>
                  <a:pt x="3358953" y="0"/>
                </a:lnTo>
                <a:cubicBezTo>
                  <a:pt x="3565079" y="0"/>
                  <a:pt x="3732178" y="167099"/>
                  <a:pt x="3732178" y="373225"/>
                </a:cubicBezTo>
                <a:lnTo>
                  <a:pt x="3732178" y="1866081"/>
                </a:lnTo>
                <a:cubicBezTo>
                  <a:pt x="3732178" y="2072207"/>
                  <a:pt x="3565079" y="2239306"/>
                  <a:pt x="3358953" y="2239306"/>
                </a:cubicBezTo>
                <a:lnTo>
                  <a:pt x="373225" y="2239306"/>
                </a:lnTo>
                <a:cubicBezTo>
                  <a:pt x="167099" y="2239306"/>
                  <a:pt x="0" y="2072207"/>
                  <a:pt x="0" y="1866081"/>
                </a:cubicBezTo>
                <a:lnTo>
                  <a:pt x="0" y="3732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rgbClr val="17375E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6464" tIns="166464" rIns="166464" bIns="166464" numCol="1" spcCol="1270" anchor="ctr" anchorCtr="0">
            <a:noAutofit/>
          </a:bodyPr>
          <a:lstStyle/>
          <a:p>
            <a:pPr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Высшее образование бывает разным.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высшее образование, которое необязательно для того, чтобы дальше заниматься профессиональной деятельностью в этом направлении.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бывает таким, без которого обойтись в профессиональной деятельности нельзя. Например, хирург или инженер по обслуживанию ядерных энергетических установок.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Подходы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различным видам этого высшего образования должны быть разными. И они должны быть разными в том числе и по планированию, и по определению нормативов, требований к выпускникам, возможностям коммерциализации и так далее»</a:t>
            </a:r>
            <a:endParaRPr lang="ru-RU" sz="24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245" y="377371"/>
            <a:ext cx="934497" cy="986769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10776" y="1809665"/>
            <a:ext cx="10823281" cy="591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66750">
              <a:spcAft>
                <a:spcPct val="350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стенограммы выступления члена президиума  Совета по науке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образованию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М.Я.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Пратусевича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780" y="401173"/>
            <a:ext cx="10585470" cy="8323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Концепция ФГОС четвертого поколения должна: 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24955" y="1815371"/>
            <a:ext cx="10157119" cy="371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defTabSz="666750"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комплекс задач, поставленных Президентом России перед системой высшего образования;</a:t>
            </a:r>
          </a:p>
          <a:p>
            <a:pPr marL="342900" indent="-342900" algn="just" defTabSz="666750"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отвечать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основополагающим требованиям Федерального закона об образовании в Российской Федерации;</a:t>
            </a:r>
          </a:p>
          <a:p>
            <a:pPr marL="342900" indent="-342900" algn="just" defTabSz="666750"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лучшие традиции отечественного инженерного образования;</a:t>
            </a:r>
          </a:p>
          <a:p>
            <a:pPr marL="342900" indent="-342900" algn="just" defTabSz="666750"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учитывать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мировой опыт и тенденции развития образования;</a:t>
            </a:r>
          </a:p>
          <a:p>
            <a:pPr marL="342900" indent="-342900" algn="just" defTabSz="666750"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поддерживаться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профессиональным сообществом. </a:t>
            </a:r>
          </a:p>
        </p:txBody>
      </p:sp>
    </p:spTree>
    <p:extLst>
      <p:ext uri="{BB962C8B-B14F-4D97-AF65-F5344CB8AC3E}">
        <p14:creationId xmlns:p14="http://schemas.microsoft.com/office/powerpoint/2010/main" val="10764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617" y="394690"/>
            <a:ext cx="10585470" cy="83233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Новые требования – поручения Президента России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92156" y="1568285"/>
            <a:ext cx="6091811" cy="445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Требования, заложенные в основу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ФГОС 4: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2046" y="2184571"/>
            <a:ext cx="11563212" cy="4360310"/>
            <a:chOff x="1603852" y="1981711"/>
            <a:chExt cx="9008991" cy="3898591"/>
          </a:xfrm>
          <a:solidFill>
            <a:schemeClr val="bg1"/>
          </a:solidFill>
        </p:grpSpPr>
        <p:sp>
          <p:nvSpPr>
            <p:cNvPr id="4" name="Полилиния 3"/>
            <p:cNvSpPr/>
            <p:nvPr/>
          </p:nvSpPr>
          <p:spPr>
            <a:xfrm>
              <a:off x="1603852" y="1981711"/>
              <a:ext cx="4297337" cy="1818396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grpFill/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algn="just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ФГОС должны обеспечивать</a:t>
              </a:r>
              <a:r>
                <a:rPr lang="ru-RU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для студентов</a:t>
              </a:r>
              <a:r>
                <a:rPr lang="ru-RU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, осваивающих образовательные программы высшего образования, </a:t>
              </a:r>
              <a:r>
                <a:rPr lang="ru-RU" sz="2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возможность выбора направления подготовки начиная с третьего года 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обучения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(«Система 2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+») </a:t>
              </a:r>
            </a:p>
            <a:p>
              <a:pPr algn="just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6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Поручение Президента России Пр-113 от 24.01.2020 г</a:t>
              </a:r>
              <a:r>
                <a:rPr lang="ru-RU" sz="16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sz="16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) </a:t>
              </a:r>
              <a:endPara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6155398" y="1981711"/>
              <a:ext cx="4457445" cy="1818396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grpFill/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marL="0" marR="0" lvl="0" indent="0" algn="just" defTabSz="6667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Должны быть созданы механизмы обновления ФГОС,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в том числе с учетом приоритетов научно-технологического развития Российской Федерации</a:t>
              </a:r>
              <a:endParaRPr lang="ru-RU" sz="2000" b="1" noProof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just" defTabSz="6667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(</a:t>
              </a:r>
              <a:r>
                <a:rPr kumimoji="0" lang="ru-RU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Поручение Президента России Пр-294 п.2а-1626.02.2019 г.</a:t>
              </a: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rPr>
                <a:t>)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6223456" y="4063245"/>
              <a:ext cx="4389387" cy="1817057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grpFill/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marL="0" marR="0" lvl="0" indent="0" algn="just" defTabSz="6667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Должны быть актуализированы требования, 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соблюдение которых подлежит проверке при осуществлении государственного контроля («Регуляторная гильотина»)</a:t>
              </a:r>
              <a:endPara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just" defTabSz="6667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(Поручение Президента России Пр-294 от 26.02.2019 г.)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603852" y="4035634"/>
              <a:ext cx="4297337" cy="1844668"/>
            </a:xfrm>
            <a:custGeom>
              <a:avLst/>
              <a:gdLst>
                <a:gd name="connsiteX0" fmla="*/ 0 w 3732178"/>
                <a:gd name="connsiteY0" fmla="*/ 373225 h 2239306"/>
                <a:gd name="connsiteX1" fmla="*/ 373225 w 3732178"/>
                <a:gd name="connsiteY1" fmla="*/ 0 h 2239306"/>
                <a:gd name="connsiteX2" fmla="*/ 3358953 w 3732178"/>
                <a:gd name="connsiteY2" fmla="*/ 0 h 2239306"/>
                <a:gd name="connsiteX3" fmla="*/ 3732178 w 3732178"/>
                <a:gd name="connsiteY3" fmla="*/ 373225 h 2239306"/>
                <a:gd name="connsiteX4" fmla="*/ 3732178 w 3732178"/>
                <a:gd name="connsiteY4" fmla="*/ 1866081 h 2239306"/>
                <a:gd name="connsiteX5" fmla="*/ 3358953 w 3732178"/>
                <a:gd name="connsiteY5" fmla="*/ 2239306 h 2239306"/>
                <a:gd name="connsiteX6" fmla="*/ 373225 w 3732178"/>
                <a:gd name="connsiteY6" fmla="*/ 2239306 h 2239306"/>
                <a:gd name="connsiteX7" fmla="*/ 0 w 3732178"/>
                <a:gd name="connsiteY7" fmla="*/ 1866081 h 2239306"/>
                <a:gd name="connsiteX8" fmla="*/ 0 w 3732178"/>
                <a:gd name="connsiteY8" fmla="*/ 373225 h 2239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2178" h="2239306">
                  <a:moveTo>
                    <a:pt x="0" y="373225"/>
                  </a:moveTo>
                  <a:cubicBezTo>
                    <a:pt x="0" y="167099"/>
                    <a:pt x="167099" y="0"/>
                    <a:pt x="373225" y="0"/>
                  </a:cubicBezTo>
                  <a:lnTo>
                    <a:pt x="3358953" y="0"/>
                  </a:lnTo>
                  <a:cubicBezTo>
                    <a:pt x="3565079" y="0"/>
                    <a:pt x="3732178" y="167099"/>
                    <a:pt x="3732178" y="373225"/>
                  </a:cubicBezTo>
                  <a:lnTo>
                    <a:pt x="3732178" y="1866081"/>
                  </a:lnTo>
                  <a:cubicBezTo>
                    <a:pt x="3732178" y="2072207"/>
                    <a:pt x="3565079" y="2239306"/>
                    <a:pt x="3358953" y="2239306"/>
                  </a:cubicBezTo>
                  <a:lnTo>
                    <a:pt x="373225" y="2239306"/>
                  </a:lnTo>
                  <a:cubicBezTo>
                    <a:pt x="167099" y="2239306"/>
                    <a:pt x="0" y="2072207"/>
                    <a:pt x="0" y="1866081"/>
                  </a:cubicBezTo>
                  <a:lnTo>
                    <a:pt x="0" y="373225"/>
                  </a:lnTo>
                  <a:close/>
                </a:path>
              </a:pathLst>
            </a:custGeom>
            <a:grpFill/>
            <a:ln w="38100">
              <a:solidFill>
                <a:srgbClr val="17375E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464" tIns="166464" rIns="166464" bIns="166464" numCol="1" spcCol="1270" anchor="ctr" anchorCtr="0">
              <a:noAutofit/>
            </a:bodyPr>
            <a:lstStyle/>
            <a:p>
              <a:pPr marL="0" marR="0" lvl="0" indent="0" algn="ctr" defTabSz="6667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pic>
        <p:nvPicPr>
          <p:cNvPr id="10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0087" y="380176"/>
            <a:ext cx="847114" cy="84711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7737" y="4574594"/>
            <a:ext cx="526433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должны обеспечить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организациям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формировать профили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внутри специальностей и направлений подготовки высшего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just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(Поручения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России Пр-589 от 28.02.2020 г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37337" y="1839742"/>
            <a:ext cx="11597766" cy="4814744"/>
            <a:chOff x="832820" y="2181923"/>
            <a:chExt cx="10615507" cy="3621636"/>
          </a:xfrm>
        </p:grpSpPr>
        <p:sp>
          <p:nvSpPr>
            <p:cNvPr id="6" name="Полилиния 5"/>
            <p:cNvSpPr/>
            <p:nvPr/>
          </p:nvSpPr>
          <p:spPr>
            <a:xfrm>
              <a:off x="944159" y="2181923"/>
              <a:ext cx="3327706" cy="1166503"/>
            </a:xfrm>
            <a:custGeom>
              <a:avLst/>
              <a:gdLst>
                <a:gd name="connsiteX0" fmla="*/ 0 w 3286125"/>
                <a:gd name="connsiteY0" fmla="*/ 328619 h 1971675"/>
                <a:gd name="connsiteX1" fmla="*/ 328619 w 3286125"/>
                <a:gd name="connsiteY1" fmla="*/ 0 h 1971675"/>
                <a:gd name="connsiteX2" fmla="*/ 2957506 w 3286125"/>
                <a:gd name="connsiteY2" fmla="*/ 0 h 1971675"/>
                <a:gd name="connsiteX3" fmla="*/ 3286125 w 3286125"/>
                <a:gd name="connsiteY3" fmla="*/ 328619 h 1971675"/>
                <a:gd name="connsiteX4" fmla="*/ 3286125 w 3286125"/>
                <a:gd name="connsiteY4" fmla="*/ 1643056 h 1971675"/>
                <a:gd name="connsiteX5" fmla="*/ 2957506 w 3286125"/>
                <a:gd name="connsiteY5" fmla="*/ 1971675 h 1971675"/>
                <a:gd name="connsiteX6" fmla="*/ 328619 w 3286125"/>
                <a:gd name="connsiteY6" fmla="*/ 1971675 h 1971675"/>
                <a:gd name="connsiteX7" fmla="*/ 0 w 3286125"/>
                <a:gd name="connsiteY7" fmla="*/ 1643056 h 1971675"/>
                <a:gd name="connsiteX8" fmla="*/ 0 w 3286125"/>
                <a:gd name="connsiteY8" fmla="*/ 328619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6125" h="1971675">
                  <a:moveTo>
                    <a:pt x="0" y="328619"/>
                  </a:moveTo>
                  <a:cubicBezTo>
                    <a:pt x="0" y="147128"/>
                    <a:pt x="147128" y="0"/>
                    <a:pt x="328619" y="0"/>
                  </a:cubicBezTo>
                  <a:lnTo>
                    <a:pt x="2957506" y="0"/>
                  </a:lnTo>
                  <a:cubicBezTo>
                    <a:pt x="3138997" y="0"/>
                    <a:pt x="3286125" y="147128"/>
                    <a:pt x="3286125" y="328619"/>
                  </a:cubicBezTo>
                  <a:lnTo>
                    <a:pt x="3286125" y="1643056"/>
                  </a:lnTo>
                  <a:cubicBezTo>
                    <a:pt x="3286125" y="1824547"/>
                    <a:pt x="3138997" y="1971675"/>
                    <a:pt x="2957506" y="1971675"/>
                  </a:cubicBezTo>
                  <a:lnTo>
                    <a:pt x="328619" y="1971675"/>
                  </a:lnTo>
                  <a:cubicBezTo>
                    <a:pt x="147128" y="1971675"/>
                    <a:pt x="0" y="1824547"/>
                    <a:pt x="0" y="1643056"/>
                  </a:cubicBezTo>
                  <a:lnTo>
                    <a:pt x="0" y="32861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4829" tIns="164829" rIns="164829" bIns="16482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Трудности при организации </a:t>
              </a:r>
              <a:r>
                <a:rPr lang="ru-RU" sz="2200" b="1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«системы 2+»</a:t>
              </a:r>
              <a:endParaRPr lang="ru-RU" sz="2200" kern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4634553" y="2181923"/>
              <a:ext cx="6813774" cy="1166503"/>
            </a:xfrm>
            <a:custGeom>
              <a:avLst/>
              <a:gdLst>
                <a:gd name="connsiteX0" fmla="*/ 0 w 3286125"/>
                <a:gd name="connsiteY0" fmla="*/ 328619 h 1971675"/>
                <a:gd name="connsiteX1" fmla="*/ 328619 w 3286125"/>
                <a:gd name="connsiteY1" fmla="*/ 0 h 1971675"/>
                <a:gd name="connsiteX2" fmla="*/ 2957506 w 3286125"/>
                <a:gd name="connsiteY2" fmla="*/ 0 h 1971675"/>
                <a:gd name="connsiteX3" fmla="*/ 3286125 w 3286125"/>
                <a:gd name="connsiteY3" fmla="*/ 328619 h 1971675"/>
                <a:gd name="connsiteX4" fmla="*/ 3286125 w 3286125"/>
                <a:gd name="connsiteY4" fmla="*/ 1643056 h 1971675"/>
                <a:gd name="connsiteX5" fmla="*/ 2957506 w 3286125"/>
                <a:gd name="connsiteY5" fmla="*/ 1971675 h 1971675"/>
                <a:gd name="connsiteX6" fmla="*/ 328619 w 3286125"/>
                <a:gd name="connsiteY6" fmla="*/ 1971675 h 1971675"/>
                <a:gd name="connsiteX7" fmla="*/ 0 w 3286125"/>
                <a:gd name="connsiteY7" fmla="*/ 1643056 h 1971675"/>
                <a:gd name="connsiteX8" fmla="*/ 0 w 3286125"/>
                <a:gd name="connsiteY8" fmla="*/ 328619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6125" h="1971675">
                  <a:moveTo>
                    <a:pt x="0" y="328619"/>
                  </a:moveTo>
                  <a:cubicBezTo>
                    <a:pt x="0" y="147128"/>
                    <a:pt x="147128" y="0"/>
                    <a:pt x="328619" y="0"/>
                  </a:cubicBezTo>
                  <a:lnTo>
                    <a:pt x="2957506" y="0"/>
                  </a:lnTo>
                  <a:cubicBezTo>
                    <a:pt x="3138997" y="0"/>
                    <a:pt x="3286125" y="147128"/>
                    <a:pt x="3286125" y="328619"/>
                  </a:cubicBezTo>
                  <a:lnTo>
                    <a:pt x="3286125" y="1643056"/>
                  </a:lnTo>
                  <a:cubicBezTo>
                    <a:pt x="3286125" y="1824547"/>
                    <a:pt x="3138997" y="1971675"/>
                    <a:pt x="2957506" y="1971675"/>
                  </a:cubicBezTo>
                  <a:lnTo>
                    <a:pt x="328619" y="1971675"/>
                  </a:lnTo>
                  <a:cubicBezTo>
                    <a:pt x="147128" y="1971675"/>
                    <a:pt x="0" y="1824547"/>
                    <a:pt x="0" y="1643056"/>
                  </a:cubicBezTo>
                  <a:lnTo>
                    <a:pt x="0" y="32861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589" tIns="149589" rIns="149589" bIns="14958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Излишняя детализация способа установления организациями компетенций</a:t>
              </a:r>
              <a:r>
                <a:rPr lang="ru-RU" sz="2200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на основе проф.  стандартов затрудняет разработку программ, ориентированных на значительное количество проф. стандартов</a:t>
              </a:r>
              <a:endParaRPr lang="ru-RU" sz="2200" kern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832820" y="3610450"/>
              <a:ext cx="3550385" cy="2184291"/>
            </a:xfrm>
            <a:custGeom>
              <a:avLst/>
              <a:gdLst>
                <a:gd name="connsiteX0" fmla="*/ 0 w 3286125"/>
                <a:gd name="connsiteY0" fmla="*/ 328619 h 1971675"/>
                <a:gd name="connsiteX1" fmla="*/ 328619 w 3286125"/>
                <a:gd name="connsiteY1" fmla="*/ 0 h 1971675"/>
                <a:gd name="connsiteX2" fmla="*/ 2957506 w 3286125"/>
                <a:gd name="connsiteY2" fmla="*/ 0 h 1971675"/>
                <a:gd name="connsiteX3" fmla="*/ 3286125 w 3286125"/>
                <a:gd name="connsiteY3" fmla="*/ 328619 h 1971675"/>
                <a:gd name="connsiteX4" fmla="*/ 3286125 w 3286125"/>
                <a:gd name="connsiteY4" fmla="*/ 1643056 h 1971675"/>
                <a:gd name="connsiteX5" fmla="*/ 2957506 w 3286125"/>
                <a:gd name="connsiteY5" fmla="*/ 1971675 h 1971675"/>
                <a:gd name="connsiteX6" fmla="*/ 328619 w 3286125"/>
                <a:gd name="connsiteY6" fmla="*/ 1971675 h 1971675"/>
                <a:gd name="connsiteX7" fmla="*/ 0 w 3286125"/>
                <a:gd name="connsiteY7" fmla="*/ 1643056 h 1971675"/>
                <a:gd name="connsiteX8" fmla="*/ 0 w 3286125"/>
                <a:gd name="connsiteY8" fmla="*/ 328619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6125" h="1971675">
                  <a:moveTo>
                    <a:pt x="0" y="328619"/>
                  </a:moveTo>
                  <a:cubicBezTo>
                    <a:pt x="0" y="147128"/>
                    <a:pt x="147128" y="0"/>
                    <a:pt x="328619" y="0"/>
                  </a:cubicBezTo>
                  <a:lnTo>
                    <a:pt x="2957506" y="0"/>
                  </a:lnTo>
                  <a:cubicBezTo>
                    <a:pt x="3138997" y="0"/>
                    <a:pt x="3286125" y="147128"/>
                    <a:pt x="3286125" y="328619"/>
                  </a:cubicBezTo>
                  <a:lnTo>
                    <a:pt x="3286125" y="1643056"/>
                  </a:lnTo>
                  <a:cubicBezTo>
                    <a:pt x="3286125" y="1824547"/>
                    <a:pt x="3138997" y="1971675"/>
                    <a:pt x="2957506" y="1971675"/>
                  </a:cubicBezTo>
                  <a:lnTo>
                    <a:pt x="328619" y="1971675"/>
                  </a:lnTo>
                  <a:cubicBezTo>
                    <a:pt x="147128" y="1971675"/>
                    <a:pt x="0" y="1824547"/>
                    <a:pt x="0" y="1643056"/>
                  </a:cubicBezTo>
                  <a:lnTo>
                    <a:pt x="0" y="32861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7209" tIns="157209" rIns="157209" bIns="15720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Наличие в тексте ФГОС перечня проф. стандартов требует постоянной актуализации ФГОС</a:t>
              </a:r>
              <a:r>
                <a:rPr lang="ru-RU" sz="2200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при изменении проф. стандартов, что невозможно реализовать</a:t>
              </a:r>
              <a:endParaRPr lang="ru-RU" sz="1600" kern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4528741" y="3588461"/>
              <a:ext cx="3224394" cy="2206280"/>
            </a:xfrm>
            <a:custGeom>
              <a:avLst/>
              <a:gdLst>
                <a:gd name="connsiteX0" fmla="*/ 0 w 3286125"/>
                <a:gd name="connsiteY0" fmla="*/ 328619 h 1971675"/>
                <a:gd name="connsiteX1" fmla="*/ 328619 w 3286125"/>
                <a:gd name="connsiteY1" fmla="*/ 0 h 1971675"/>
                <a:gd name="connsiteX2" fmla="*/ 2957506 w 3286125"/>
                <a:gd name="connsiteY2" fmla="*/ 0 h 1971675"/>
                <a:gd name="connsiteX3" fmla="*/ 3286125 w 3286125"/>
                <a:gd name="connsiteY3" fmla="*/ 328619 h 1971675"/>
                <a:gd name="connsiteX4" fmla="*/ 3286125 w 3286125"/>
                <a:gd name="connsiteY4" fmla="*/ 1643056 h 1971675"/>
                <a:gd name="connsiteX5" fmla="*/ 2957506 w 3286125"/>
                <a:gd name="connsiteY5" fmla="*/ 1971675 h 1971675"/>
                <a:gd name="connsiteX6" fmla="*/ 328619 w 3286125"/>
                <a:gd name="connsiteY6" fmla="*/ 1971675 h 1971675"/>
                <a:gd name="connsiteX7" fmla="*/ 0 w 3286125"/>
                <a:gd name="connsiteY7" fmla="*/ 1643056 h 1971675"/>
                <a:gd name="connsiteX8" fmla="*/ 0 w 3286125"/>
                <a:gd name="connsiteY8" fmla="*/ 328619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6125" h="1971675">
                  <a:moveTo>
                    <a:pt x="0" y="328619"/>
                  </a:moveTo>
                  <a:cubicBezTo>
                    <a:pt x="0" y="147128"/>
                    <a:pt x="147128" y="0"/>
                    <a:pt x="328619" y="0"/>
                  </a:cubicBezTo>
                  <a:lnTo>
                    <a:pt x="2957506" y="0"/>
                  </a:lnTo>
                  <a:cubicBezTo>
                    <a:pt x="3138997" y="0"/>
                    <a:pt x="3286125" y="147128"/>
                    <a:pt x="3286125" y="328619"/>
                  </a:cubicBezTo>
                  <a:lnTo>
                    <a:pt x="3286125" y="1643056"/>
                  </a:lnTo>
                  <a:cubicBezTo>
                    <a:pt x="3286125" y="1824547"/>
                    <a:pt x="3138997" y="1971675"/>
                    <a:pt x="2957506" y="1971675"/>
                  </a:cubicBezTo>
                  <a:lnTo>
                    <a:pt x="328619" y="1971675"/>
                  </a:lnTo>
                  <a:cubicBezTo>
                    <a:pt x="147128" y="1971675"/>
                    <a:pt x="0" y="1824547"/>
                    <a:pt x="0" y="1643056"/>
                  </a:cubicBezTo>
                  <a:lnTo>
                    <a:pt x="0" y="32861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4829" tIns="164829" rIns="164829" bIns="16482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Отсутствие в ФГОС механизма изменения сроков обучения</a:t>
              </a:r>
              <a:r>
                <a:rPr lang="ru-RU" sz="2200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и объема программы затрудняет реализацию индивидуализации образовательных траекторий</a:t>
              </a:r>
              <a:endParaRPr lang="ru-RU" sz="2200" kern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7898672" y="3588461"/>
              <a:ext cx="3549655" cy="2215098"/>
            </a:xfrm>
            <a:custGeom>
              <a:avLst/>
              <a:gdLst>
                <a:gd name="connsiteX0" fmla="*/ 0 w 3286125"/>
                <a:gd name="connsiteY0" fmla="*/ 328619 h 1971675"/>
                <a:gd name="connsiteX1" fmla="*/ 328619 w 3286125"/>
                <a:gd name="connsiteY1" fmla="*/ 0 h 1971675"/>
                <a:gd name="connsiteX2" fmla="*/ 2957506 w 3286125"/>
                <a:gd name="connsiteY2" fmla="*/ 0 h 1971675"/>
                <a:gd name="connsiteX3" fmla="*/ 3286125 w 3286125"/>
                <a:gd name="connsiteY3" fmla="*/ 328619 h 1971675"/>
                <a:gd name="connsiteX4" fmla="*/ 3286125 w 3286125"/>
                <a:gd name="connsiteY4" fmla="*/ 1643056 h 1971675"/>
                <a:gd name="connsiteX5" fmla="*/ 2957506 w 3286125"/>
                <a:gd name="connsiteY5" fmla="*/ 1971675 h 1971675"/>
                <a:gd name="connsiteX6" fmla="*/ 328619 w 3286125"/>
                <a:gd name="connsiteY6" fmla="*/ 1971675 h 1971675"/>
                <a:gd name="connsiteX7" fmla="*/ 0 w 3286125"/>
                <a:gd name="connsiteY7" fmla="*/ 1643056 h 1971675"/>
                <a:gd name="connsiteX8" fmla="*/ 0 w 3286125"/>
                <a:gd name="connsiteY8" fmla="*/ 328619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86125" h="1971675">
                  <a:moveTo>
                    <a:pt x="0" y="328619"/>
                  </a:moveTo>
                  <a:cubicBezTo>
                    <a:pt x="0" y="147128"/>
                    <a:pt x="147128" y="0"/>
                    <a:pt x="328619" y="0"/>
                  </a:cubicBezTo>
                  <a:lnTo>
                    <a:pt x="2957506" y="0"/>
                  </a:lnTo>
                  <a:cubicBezTo>
                    <a:pt x="3138997" y="0"/>
                    <a:pt x="3286125" y="147128"/>
                    <a:pt x="3286125" y="328619"/>
                  </a:cubicBezTo>
                  <a:lnTo>
                    <a:pt x="3286125" y="1643056"/>
                  </a:lnTo>
                  <a:cubicBezTo>
                    <a:pt x="3286125" y="1824547"/>
                    <a:pt x="3138997" y="1971675"/>
                    <a:pt x="2957506" y="1971675"/>
                  </a:cubicBezTo>
                  <a:lnTo>
                    <a:pt x="328619" y="1971675"/>
                  </a:lnTo>
                  <a:cubicBezTo>
                    <a:pt x="147128" y="1971675"/>
                    <a:pt x="0" y="1824547"/>
                    <a:pt x="0" y="1643056"/>
                  </a:cubicBezTo>
                  <a:lnTo>
                    <a:pt x="0" y="328619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4829" tIns="164829" rIns="164829" bIns="16482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Не используется потенциал системы </a:t>
              </a:r>
              <a:r>
                <a:rPr lang="ru-RU" sz="2200" kern="1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государственно-общественного управления образованием (координационные советы по областям образования и ФУМО)</a:t>
              </a:r>
              <a:endParaRPr lang="ru-RU" sz="2200" kern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 txBox="1">
            <a:spLocks/>
          </p:cNvSpPr>
          <p:nvPr/>
        </p:nvSpPr>
        <p:spPr>
          <a:xfrm>
            <a:off x="308045" y="326012"/>
            <a:ext cx="11627060" cy="9592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недостатки ФГОС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++,</a:t>
            </a:r>
            <a:b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учтенные в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концепции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4</a:t>
            </a:r>
            <a:endParaRPr lang="ru-RU" sz="3200" b="1" spc="-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483127"/>
              </p:ext>
            </p:extLst>
          </p:nvPr>
        </p:nvGraphicFramePr>
        <p:xfrm>
          <a:off x="1822322" y="1730026"/>
          <a:ext cx="8635219" cy="461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430" y="318362"/>
            <a:ext cx="10386645" cy="78309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нормы ФЗ «Об образовании в РФ»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822075" y="318362"/>
            <a:ext cx="789354" cy="7830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312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79664"/>
              </p:ext>
            </p:extLst>
          </p:nvPr>
        </p:nvGraphicFramePr>
        <p:xfrm>
          <a:off x="147633" y="1450562"/>
          <a:ext cx="11801090" cy="5292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24115" y="375512"/>
            <a:ext cx="10386645" cy="7830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 концепции ФГОС 4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s://is3-ssl.mzstatic.com/image/thumb/Purple49/v4/da/c4/e4/dac4e49f-f8fb-5a29-324f-af66e686081d/source/512x512b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010760" y="375512"/>
            <a:ext cx="789354" cy="7830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88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4533</TotalTime>
  <Words>1316</Words>
  <Application>Microsoft Office PowerPoint</Application>
  <PresentationFormat>Широкоэкранный</PresentationFormat>
  <Paragraphs>178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КООРДИНАЦИОННЫЙ СОВЕТ  МИНИСТЕРСТВА НАУКИ И ВЫСШЕГО ОБРАЗОВАНИЯ РОССИЙСКОЙ ФЕДЕРАЦИИ  ПО ОБЛАСТИ ОБРАЗОВАНИЯ «ИНЖЕНЕРНОЕ ДЕЛО, ТЕХНОЛОГИИ И ТЕХНИЧЕСКИЕ НАУКИ»     О концепции ФГОС ВО четвертого поколения для области образования  «Инженерное дело, технологии и технические науки» и ее реализации</vt:lpstr>
      <vt:lpstr>Задачи в области развития высшего образования</vt:lpstr>
      <vt:lpstr>Заседание АССОЦИАЦИИ  «ГЛОБАЛЬНЫЕ УНИВЕРСИТЕТЫ»</vt:lpstr>
      <vt:lpstr>Совместное заседание президиума Госсовета и Совета по науке и образованию 6 февраля 2020 года</vt:lpstr>
      <vt:lpstr>Концепция ФГОС четвертого поколения должна: </vt:lpstr>
      <vt:lpstr>Новые требования – поручения Президента России</vt:lpstr>
      <vt:lpstr>Презентация PowerPoint</vt:lpstr>
      <vt:lpstr>Базовые нормы ФЗ «Об образовании в РФ»</vt:lpstr>
      <vt:lpstr>Презентация PowerPoint</vt:lpstr>
      <vt:lpstr>Презентация PowerPoint</vt:lpstr>
      <vt:lpstr>Презентация PowerPoint</vt:lpstr>
      <vt:lpstr>Презентация PowerPoint</vt:lpstr>
      <vt:lpstr>Апробация концепции </vt:lpstr>
      <vt:lpstr>Апробация концепции </vt:lpstr>
      <vt:lpstr>Апробация концепции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Инновации концепции ФГОС высшего образования нового поколения</dc:title>
  <dc:creator>Admin</dc:creator>
  <cp:lastModifiedBy>Шулепова Надежда Михайловна</cp:lastModifiedBy>
  <cp:revision>155</cp:revision>
  <cp:lastPrinted>2021-10-22T11:58:34Z</cp:lastPrinted>
  <dcterms:created xsi:type="dcterms:W3CDTF">2020-04-28T18:44:17Z</dcterms:created>
  <dcterms:modified xsi:type="dcterms:W3CDTF">2022-12-08T06:59:07Z</dcterms:modified>
</cp:coreProperties>
</file>