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40" r:id="rId3"/>
  </p:sldMasterIdLst>
  <p:notesMasterIdLst>
    <p:notesMasterId r:id="rId20"/>
  </p:notesMasterIdLst>
  <p:sldIdLst>
    <p:sldId id="256" r:id="rId4"/>
    <p:sldId id="257" r:id="rId5"/>
    <p:sldId id="259" r:id="rId6"/>
    <p:sldId id="262" r:id="rId7"/>
    <p:sldId id="260" r:id="rId8"/>
    <p:sldId id="261" r:id="rId9"/>
    <p:sldId id="266" r:id="rId10"/>
    <p:sldId id="267" r:id="rId11"/>
    <p:sldId id="268" r:id="rId12"/>
    <p:sldId id="270" r:id="rId13"/>
    <p:sldId id="264" r:id="rId14"/>
    <p:sldId id="258" r:id="rId15"/>
    <p:sldId id="263" r:id="rId16"/>
    <p:sldId id="272" r:id="rId17"/>
    <p:sldId id="271" r:id="rId18"/>
    <p:sldId id="274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90DE4-B9A0-4BB4-A84D-70DDEB073670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14746B-6943-4356-918A-C5952B117FCD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100" b="1" dirty="0">
              <a:latin typeface="Cambria" panose="02040503050406030204" pitchFamily="18" charset="0"/>
            </a:rPr>
            <a:t>Формирование отраслевых групп</a:t>
          </a:r>
        </a:p>
      </dgm:t>
    </dgm:pt>
    <dgm:pt modelId="{7743E82F-BF45-45EA-9C2F-38C9E3EE6CF6}" type="parTrans" cxnId="{72DE7943-1697-4B4A-8630-B36238883FEC}">
      <dgm:prSet/>
      <dgm:spPr/>
      <dgm:t>
        <a:bodyPr/>
        <a:lstStyle/>
        <a:p>
          <a:endParaRPr lang="ru-RU"/>
        </a:p>
      </dgm:t>
    </dgm:pt>
    <dgm:pt modelId="{F6E034F6-369F-41A8-A501-CE3E04BAFDFC}" type="sibTrans" cxnId="{72DE7943-1697-4B4A-8630-B36238883FEC}">
      <dgm:prSet/>
      <dgm:spPr/>
      <dgm:t>
        <a:bodyPr/>
        <a:lstStyle/>
        <a:p>
          <a:endParaRPr lang="ru-RU"/>
        </a:p>
      </dgm:t>
    </dgm:pt>
    <dgm:pt modelId="{E4535B8D-9B4A-45E3-8936-0FFBA7724028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300" b="1" dirty="0">
            <a:solidFill>
              <a:schemeClr val="bg1"/>
            </a:solidFill>
          </a:endParaRPr>
        </a:p>
      </dgm:t>
    </dgm:pt>
    <dgm:pt modelId="{C5BA22E8-B88C-4BDA-B18F-B5DACC0A453E}" type="parTrans" cxnId="{2B0B5DC7-44BD-47CD-8403-466471301F6C}">
      <dgm:prSet/>
      <dgm:spPr/>
      <dgm:t>
        <a:bodyPr/>
        <a:lstStyle/>
        <a:p>
          <a:endParaRPr lang="ru-RU"/>
        </a:p>
      </dgm:t>
    </dgm:pt>
    <dgm:pt modelId="{E7D8E564-9290-4C9F-805A-E43FE9A51452}" type="sibTrans" cxnId="{2B0B5DC7-44BD-47CD-8403-466471301F6C}">
      <dgm:prSet/>
      <dgm:spPr/>
      <dgm:t>
        <a:bodyPr/>
        <a:lstStyle/>
        <a:p>
          <a:endParaRPr lang="ru-RU"/>
        </a:p>
      </dgm:t>
    </dgm:pt>
    <dgm:pt modelId="{73A05C50-B6EC-4EBF-A0BC-E46C7DC710A7}">
      <dgm:prSet phldrT="[Текст]" custT="1"/>
      <dgm:spPr>
        <a:solidFill>
          <a:srgbClr val="002060"/>
        </a:solidFill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Обсуждение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экспертиза</a:t>
          </a:r>
        </a:p>
      </dgm:t>
    </dgm:pt>
    <dgm:pt modelId="{AD23735E-3DD7-4BD0-B4D5-F54DF48B0DE5}" type="parTrans" cxnId="{6AE04AF9-A025-446E-974C-83113674DACC}">
      <dgm:prSet/>
      <dgm:spPr/>
      <dgm:t>
        <a:bodyPr/>
        <a:lstStyle/>
        <a:p>
          <a:endParaRPr lang="ru-RU"/>
        </a:p>
      </dgm:t>
    </dgm:pt>
    <dgm:pt modelId="{0F9847AB-587B-4657-8BF7-5DB3F322C870}" type="sibTrans" cxnId="{6AE04AF9-A025-446E-974C-83113674DACC}">
      <dgm:prSet/>
      <dgm:spPr/>
      <dgm:t>
        <a:bodyPr/>
        <a:lstStyle/>
        <a:p>
          <a:endParaRPr lang="ru-RU"/>
        </a:p>
      </dgm:t>
    </dgm:pt>
    <dgm:pt modelId="{CED45B7A-28C7-4364-BED1-3208220D7870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 sz="1300" b="1" dirty="0">
            <a:solidFill>
              <a:schemeClr val="bg1"/>
            </a:solidFill>
          </a:endParaRPr>
        </a:p>
      </dgm:t>
    </dgm:pt>
    <dgm:pt modelId="{D6B3247D-9B3B-462A-B721-2E869D9CA811}" type="parTrans" cxnId="{D5668D6C-001D-4AAE-BA31-B6C2FB2F8295}">
      <dgm:prSet/>
      <dgm:spPr/>
      <dgm:t>
        <a:bodyPr/>
        <a:lstStyle/>
        <a:p>
          <a:endParaRPr lang="ru-RU"/>
        </a:p>
      </dgm:t>
    </dgm:pt>
    <dgm:pt modelId="{FD5249BA-953E-48BD-8B6C-099D62658F9F}" type="sibTrans" cxnId="{D5668D6C-001D-4AAE-BA31-B6C2FB2F8295}">
      <dgm:prSet/>
      <dgm:spPr/>
      <dgm:t>
        <a:bodyPr/>
        <a:lstStyle/>
        <a:p>
          <a:endParaRPr lang="ru-RU"/>
        </a:p>
      </dgm:t>
    </dgm:pt>
    <dgm:pt modelId="{3ACB3936-9BE4-4B29-9F19-2819F58754E6}">
      <dgm:prSet phldrT="[Текст]" custT="1"/>
      <dgm:spPr>
        <a:solidFill>
          <a:srgbClr val="002060"/>
        </a:solidFill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Разработка</a:t>
          </a:r>
        </a:p>
      </dgm:t>
    </dgm:pt>
    <dgm:pt modelId="{D5E11330-4740-451C-BD9C-F5A94EFB4D61}" type="parTrans" cxnId="{D87D22D0-B5D4-4DD5-83E6-12081C0D12BA}">
      <dgm:prSet/>
      <dgm:spPr/>
      <dgm:t>
        <a:bodyPr/>
        <a:lstStyle/>
        <a:p>
          <a:endParaRPr lang="ru-RU"/>
        </a:p>
      </dgm:t>
    </dgm:pt>
    <dgm:pt modelId="{5D56B1C1-DCB7-480B-8AC9-A6B2ADCEC4D2}" type="sibTrans" cxnId="{D87D22D0-B5D4-4DD5-83E6-12081C0D12BA}">
      <dgm:prSet/>
      <dgm:spPr/>
      <dgm:t>
        <a:bodyPr/>
        <a:lstStyle/>
        <a:p>
          <a:endParaRPr lang="ru-RU"/>
        </a:p>
      </dgm:t>
    </dgm:pt>
    <dgm:pt modelId="{AD698DBA-6130-417F-B75C-76D3CA69BC25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ru-RU" sz="1300" b="1" dirty="0">
            <a:solidFill>
              <a:schemeClr val="bg1"/>
            </a:solidFill>
          </a:endParaRPr>
        </a:p>
      </dgm:t>
    </dgm:pt>
    <dgm:pt modelId="{C3832143-23EF-48A7-AA9F-EE723C04EDAA}" type="parTrans" cxnId="{824F1E8E-F955-428F-8C81-76539E811CF8}">
      <dgm:prSet/>
      <dgm:spPr/>
      <dgm:t>
        <a:bodyPr/>
        <a:lstStyle/>
        <a:p>
          <a:endParaRPr lang="ru-RU"/>
        </a:p>
      </dgm:t>
    </dgm:pt>
    <dgm:pt modelId="{A19E311D-5D2A-4CFD-9E4C-7A7FA8F2E0A6}" type="sibTrans" cxnId="{824F1E8E-F955-428F-8C81-76539E811CF8}">
      <dgm:prSet/>
      <dgm:spPr/>
      <dgm:t>
        <a:bodyPr/>
        <a:lstStyle/>
        <a:p>
          <a:endParaRPr lang="ru-RU"/>
        </a:p>
      </dgm:t>
    </dgm:pt>
    <dgm:pt modelId="{7C52FCDA-03EC-4DF7-A5D3-B92079E1417E}">
      <dgm:prSet phldrT="[Текст]" custT="1"/>
      <dgm:spPr>
        <a:solidFill>
          <a:srgbClr val="002060"/>
        </a:solidFill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Подготовка к внедрению</a:t>
          </a:r>
        </a:p>
      </dgm:t>
    </dgm:pt>
    <dgm:pt modelId="{C60A8EDC-23D0-4742-826D-6338DD390096}" type="sibTrans" cxnId="{027732F3-D74B-4E1C-9A2A-ED70A786F404}">
      <dgm:prSet/>
      <dgm:spPr/>
      <dgm:t>
        <a:bodyPr/>
        <a:lstStyle/>
        <a:p>
          <a:endParaRPr lang="ru-RU"/>
        </a:p>
      </dgm:t>
    </dgm:pt>
    <dgm:pt modelId="{B2E7891A-D27B-4C09-BC26-2DD28A0AB13B}" type="parTrans" cxnId="{027732F3-D74B-4E1C-9A2A-ED70A786F404}">
      <dgm:prSet/>
      <dgm:spPr/>
      <dgm:t>
        <a:bodyPr/>
        <a:lstStyle/>
        <a:p>
          <a:endParaRPr lang="ru-RU"/>
        </a:p>
      </dgm:t>
    </dgm:pt>
    <dgm:pt modelId="{74DDE471-3365-4FA4-A89E-F41C7242E235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300" b="1" dirty="0">
            <a:solidFill>
              <a:schemeClr val="bg1"/>
            </a:solidFill>
          </a:endParaRPr>
        </a:p>
      </dgm:t>
    </dgm:pt>
    <dgm:pt modelId="{FC9C79ED-EFA9-4F3E-A756-F5B94BDAF7A5}" type="sibTrans" cxnId="{A24B2BBE-94CB-4420-9996-947D3A7FB045}">
      <dgm:prSet/>
      <dgm:spPr/>
      <dgm:t>
        <a:bodyPr/>
        <a:lstStyle/>
        <a:p>
          <a:endParaRPr lang="ru-RU"/>
        </a:p>
      </dgm:t>
    </dgm:pt>
    <dgm:pt modelId="{D6B8E8B3-296B-40E9-9B90-AFCD35928D72}" type="parTrans" cxnId="{A24B2BBE-94CB-4420-9996-947D3A7FB045}">
      <dgm:prSet/>
      <dgm:spPr/>
      <dgm:t>
        <a:bodyPr/>
        <a:lstStyle/>
        <a:p>
          <a:endParaRPr lang="ru-RU"/>
        </a:p>
      </dgm:t>
    </dgm:pt>
    <dgm:pt modelId="{B3F02AC8-869E-4FD9-BA31-47A7055682D7}" type="pres">
      <dgm:prSet presAssocID="{C7F90DE4-B9A0-4BB4-A84D-70DDEB07367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DD9723-925C-449B-A401-B0D832EF6E47}" type="pres">
      <dgm:prSet presAssocID="{5514746B-6943-4356-918A-C5952B117FCD}" presName="compNode" presStyleCnt="0"/>
      <dgm:spPr/>
    </dgm:pt>
    <dgm:pt modelId="{12139FC3-2C5D-4E70-93CD-0F271F3EDDD7}" type="pres">
      <dgm:prSet presAssocID="{5514746B-6943-4356-918A-C5952B117FCD}" presName="noGeometry" presStyleCnt="0"/>
      <dgm:spPr/>
    </dgm:pt>
    <dgm:pt modelId="{66B3640B-2161-4DCD-B0E7-EEF72E088481}" type="pres">
      <dgm:prSet presAssocID="{5514746B-6943-4356-918A-C5952B117FCD}" presName="childTextVisible" presStyleLbl="bgAccFollowNode1" presStyleIdx="0" presStyleCnt="4" custScaleX="99725" custScaleY="98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3011D-AC11-44C7-B869-078320B61458}" type="pres">
      <dgm:prSet presAssocID="{5514746B-6943-4356-918A-C5952B117FCD}" presName="childTextHidden" presStyleLbl="bgAccFollowNode1" presStyleIdx="0" presStyleCnt="4"/>
      <dgm:spPr/>
      <dgm:t>
        <a:bodyPr/>
        <a:lstStyle/>
        <a:p>
          <a:endParaRPr lang="ru-RU"/>
        </a:p>
      </dgm:t>
    </dgm:pt>
    <dgm:pt modelId="{87A8632E-114C-4B59-93E0-9E7EEDBC8D3A}" type="pres">
      <dgm:prSet presAssocID="{5514746B-6943-4356-918A-C5952B117FCD}" presName="parentText" presStyleLbl="node1" presStyleIdx="0" presStyleCnt="4" custScaleX="110652" custScaleY="1036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76339-FA7E-4B1E-B13A-A50DCC16C555}" type="pres">
      <dgm:prSet presAssocID="{5514746B-6943-4356-918A-C5952B117FCD}" presName="aSpace" presStyleCnt="0"/>
      <dgm:spPr/>
    </dgm:pt>
    <dgm:pt modelId="{5994F6B8-BDB2-4D92-B8B6-E520997F326B}" type="pres">
      <dgm:prSet presAssocID="{3ACB3936-9BE4-4B29-9F19-2819F58754E6}" presName="compNode" presStyleCnt="0"/>
      <dgm:spPr/>
    </dgm:pt>
    <dgm:pt modelId="{637EAFE9-5733-4C6C-93D3-B037ECB2B864}" type="pres">
      <dgm:prSet presAssocID="{3ACB3936-9BE4-4B29-9F19-2819F58754E6}" presName="noGeometry" presStyleCnt="0"/>
      <dgm:spPr/>
    </dgm:pt>
    <dgm:pt modelId="{4E41EEB9-5024-4A85-920C-E4C6BAF16087}" type="pres">
      <dgm:prSet presAssocID="{3ACB3936-9BE4-4B29-9F19-2819F58754E6}" presName="childTextVisible" presStyleLbl="bgAccFollowNode1" presStyleIdx="1" presStyleCnt="4" custScaleX="111239" custLinFactNeighborX="3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9C2D7-738D-4C33-A5D6-423DE47E44EE}" type="pres">
      <dgm:prSet presAssocID="{3ACB3936-9BE4-4B29-9F19-2819F58754E6}" presName="childTextHidden" presStyleLbl="bgAccFollowNode1" presStyleIdx="1" presStyleCnt="4"/>
      <dgm:spPr/>
      <dgm:t>
        <a:bodyPr/>
        <a:lstStyle/>
        <a:p>
          <a:endParaRPr lang="ru-RU"/>
        </a:p>
      </dgm:t>
    </dgm:pt>
    <dgm:pt modelId="{C70D68CF-D707-4AA5-93CE-1766C69EB3BB}" type="pres">
      <dgm:prSet presAssocID="{3ACB3936-9BE4-4B29-9F19-2819F58754E6}" presName="parentText" presStyleLbl="node1" presStyleIdx="1" presStyleCnt="4" custScaleX="1072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517D4-44EE-43E0-A7BD-2138F27F4D59}" type="pres">
      <dgm:prSet presAssocID="{3ACB3936-9BE4-4B29-9F19-2819F58754E6}" presName="aSpace" presStyleCnt="0"/>
      <dgm:spPr/>
    </dgm:pt>
    <dgm:pt modelId="{915EA9D7-778B-488F-8818-63552D4027EC}" type="pres">
      <dgm:prSet presAssocID="{73A05C50-B6EC-4EBF-A0BC-E46C7DC710A7}" presName="compNode" presStyleCnt="0"/>
      <dgm:spPr/>
    </dgm:pt>
    <dgm:pt modelId="{CBA3A87E-3DFE-42E0-BED7-20AA1B03A6B0}" type="pres">
      <dgm:prSet presAssocID="{73A05C50-B6EC-4EBF-A0BC-E46C7DC710A7}" presName="noGeometry" presStyleCnt="0"/>
      <dgm:spPr/>
    </dgm:pt>
    <dgm:pt modelId="{7C29CDAA-EB92-41EF-B1D1-05BC5E99E979}" type="pres">
      <dgm:prSet presAssocID="{73A05C50-B6EC-4EBF-A0BC-E46C7DC710A7}" presName="childTextVisible" presStyleLbl="bgAccFollowNode1" presStyleIdx="2" presStyleCnt="4" custScaleX="103504" custLinFactNeighborX="2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2A3AC-C16A-4FB0-AD37-35250D504BF5}" type="pres">
      <dgm:prSet presAssocID="{73A05C50-B6EC-4EBF-A0BC-E46C7DC710A7}" presName="childTextHidden" presStyleLbl="bgAccFollowNode1" presStyleIdx="2" presStyleCnt="4"/>
      <dgm:spPr/>
      <dgm:t>
        <a:bodyPr/>
        <a:lstStyle/>
        <a:p>
          <a:endParaRPr lang="ru-RU"/>
        </a:p>
      </dgm:t>
    </dgm:pt>
    <dgm:pt modelId="{DE5AC6B9-08AE-497D-A44D-FD767E3E597E}" type="pres">
      <dgm:prSet presAssocID="{73A05C50-B6EC-4EBF-A0BC-E46C7DC710A7}" presName="parentText" presStyleLbl="node1" presStyleIdx="2" presStyleCnt="4" custScaleX="110550" custLinFactNeighborX="1045" custLinFactNeighborY="-12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F4D5E-6CA0-4DA6-AA1B-DEAC4DAA899F}" type="pres">
      <dgm:prSet presAssocID="{73A05C50-B6EC-4EBF-A0BC-E46C7DC710A7}" presName="aSpace" presStyleCnt="0"/>
      <dgm:spPr/>
    </dgm:pt>
    <dgm:pt modelId="{4AA3DAE0-31EF-4F73-8EDE-98ACC4CADE31}" type="pres">
      <dgm:prSet presAssocID="{7C52FCDA-03EC-4DF7-A5D3-B92079E1417E}" presName="compNode" presStyleCnt="0"/>
      <dgm:spPr/>
    </dgm:pt>
    <dgm:pt modelId="{B07CC6F6-A132-4CB0-A06C-7E4EB3D5AB29}" type="pres">
      <dgm:prSet presAssocID="{7C52FCDA-03EC-4DF7-A5D3-B92079E1417E}" presName="noGeometry" presStyleCnt="0"/>
      <dgm:spPr/>
    </dgm:pt>
    <dgm:pt modelId="{0364A4DC-6040-43B0-AD7D-E639F75AEAD2}" type="pres">
      <dgm:prSet presAssocID="{7C52FCDA-03EC-4DF7-A5D3-B92079E1417E}" presName="childTextVisible" presStyleLbl="bgAccFollowNode1" presStyleIdx="3" presStyleCnt="4" custScaleX="109579" custScaleY="102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D17F9-7D57-40FA-B1D1-90BFCB6B8BCE}" type="pres">
      <dgm:prSet presAssocID="{7C52FCDA-03EC-4DF7-A5D3-B92079E1417E}" presName="childTextHidden" presStyleLbl="bgAccFollowNode1" presStyleIdx="3" presStyleCnt="4"/>
      <dgm:spPr/>
      <dgm:t>
        <a:bodyPr/>
        <a:lstStyle/>
        <a:p>
          <a:endParaRPr lang="ru-RU"/>
        </a:p>
      </dgm:t>
    </dgm:pt>
    <dgm:pt modelId="{BC0D4C6B-7A50-4039-B028-42F1E79E1498}" type="pres">
      <dgm:prSet presAssocID="{7C52FCDA-03EC-4DF7-A5D3-B92079E1417E}" presName="parentText" presStyleLbl="node1" presStyleIdx="3" presStyleCnt="4" custScaleX="1195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0DEBDF-1827-4169-8E03-CDFC45659F45}" type="presOf" srcId="{E4535B8D-9B4A-45E3-8936-0FFBA7724028}" destId="{66B3640B-2161-4DCD-B0E7-EEF72E088481}" srcOrd="0" destOrd="0" presId="urn:microsoft.com/office/officeart/2005/8/layout/hProcess6"/>
    <dgm:cxn modelId="{131D4337-8FAA-4CAF-B356-ACBA8DC570B8}" type="presOf" srcId="{E4535B8D-9B4A-45E3-8936-0FFBA7724028}" destId="{31D3011D-AC11-44C7-B869-078320B61458}" srcOrd="1" destOrd="0" presId="urn:microsoft.com/office/officeart/2005/8/layout/hProcess6"/>
    <dgm:cxn modelId="{64065F2C-6CB7-43FB-837E-6206E3D225A1}" type="presOf" srcId="{3ACB3936-9BE4-4B29-9F19-2819F58754E6}" destId="{C70D68CF-D707-4AA5-93CE-1766C69EB3BB}" srcOrd="0" destOrd="0" presId="urn:microsoft.com/office/officeart/2005/8/layout/hProcess6"/>
    <dgm:cxn modelId="{A24B2BBE-94CB-4420-9996-947D3A7FB045}" srcId="{7C52FCDA-03EC-4DF7-A5D3-B92079E1417E}" destId="{74DDE471-3365-4FA4-A89E-F41C7242E235}" srcOrd="0" destOrd="0" parTransId="{D6B8E8B3-296B-40E9-9B90-AFCD35928D72}" sibTransId="{FC9C79ED-EFA9-4F3E-A756-F5B94BDAF7A5}"/>
    <dgm:cxn modelId="{D5668D6C-001D-4AAE-BA31-B6C2FB2F8295}" srcId="{73A05C50-B6EC-4EBF-A0BC-E46C7DC710A7}" destId="{CED45B7A-28C7-4364-BED1-3208220D7870}" srcOrd="0" destOrd="0" parTransId="{D6B3247D-9B3B-462A-B721-2E869D9CA811}" sibTransId="{FD5249BA-953E-48BD-8B6C-099D62658F9F}"/>
    <dgm:cxn modelId="{D87D22D0-B5D4-4DD5-83E6-12081C0D12BA}" srcId="{C7F90DE4-B9A0-4BB4-A84D-70DDEB073670}" destId="{3ACB3936-9BE4-4B29-9F19-2819F58754E6}" srcOrd="1" destOrd="0" parTransId="{D5E11330-4740-451C-BD9C-F5A94EFB4D61}" sibTransId="{5D56B1C1-DCB7-480B-8AC9-A6B2ADCEC4D2}"/>
    <dgm:cxn modelId="{F3704BBD-DD10-4A5B-82E9-2F8162475904}" type="presOf" srcId="{C7F90DE4-B9A0-4BB4-A84D-70DDEB073670}" destId="{B3F02AC8-869E-4FD9-BA31-47A7055682D7}" srcOrd="0" destOrd="0" presId="urn:microsoft.com/office/officeart/2005/8/layout/hProcess6"/>
    <dgm:cxn modelId="{027732F3-D74B-4E1C-9A2A-ED70A786F404}" srcId="{C7F90DE4-B9A0-4BB4-A84D-70DDEB073670}" destId="{7C52FCDA-03EC-4DF7-A5D3-B92079E1417E}" srcOrd="3" destOrd="0" parTransId="{B2E7891A-D27B-4C09-BC26-2DD28A0AB13B}" sibTransId="{C60A8EDC-23D0-4742-826D-6338DD390096}"/>
    <dgm:cxn modelId="{6AE04AF9-A025-446E-974C-83113674DACC}" srcId="{C7F90DE4-B9A0-4BB4-A84D-70DDEB073670}" destId="{73A05C50-B6EC-4EBF-A0BC-E46C7DC710A7}" srcOrd="2" destOrd="0" parTransId="{AD23735E-3DD7-4BD0-B4D5-F54DF48B0DE5}" sibTransId="{0F9847AB-587B-4657-8BF7-5DB3F322C870}"/>
    <dgm:cxn modelId="{DA285CD0-2AD0-4066-BD9C-37A3CAC4F21B}" type="presOf" srcId="{AD698DBA-6130-417F-B75C-76D3CA69BC25}" destId="{E559C2D7-738D-4C33-A5D6-423DE47E44EE}" srcOrd="1" destOrd="0" presId="urn:microsoft.com/office/officeart/2005/8/layout/hProcess6"/>
    <dgm:cxn modelId="{DDD6EA53-DF12-4E7B-991E-63459381D09A}" type="presOf" srcId="{5514746B-6943-4356-918A-C5952B117FCD}" destId="{87A8632E-114C-4B59-93E0-9E7EEDBC8D3A}" srcOrd="0" destOrd="0" presId="urn:microsoft.com/office/officeart/2005/8/layout/hProcess6"/>
    <dgm:cxn modelId="{23A018B8-9B25-4E5B-96B5-0E50B65DA264}" type="presOf" srcId="{73A05C50-B6EC-4EBF-A0BC-E46C7DC710A7}" destId="{DE5AC6B9-08AE-497D-A44D-FD767E3E597E}" srcOrd="0" destOrd="0" presId="urn:microsoft.com/office/officeart/2005/8/layout/hProcess6"/>
    <dgm:cxn modelId="{BBE6AEBF-FE34-41B8-A25F-A783C23E0E0A}" type="presOf" srcId="{AD698DBA-6130-417F-B75C-76D3CA69BC25}" destId="{4E41EEB9-5024-4A85-920C-E4C6BAF16087}" srcOrd="0" destOrd="0" presId="urn:microsoft.com/office/officeart/2005/8/layout/hProcess6"/>
    <dgm:cxn modelId="{824F1E8E-F955-428F-8C81-76539E811CF8}" srcId="{3ACB3936-9BE4-4B29-9F19-2819F58754E6}" destId="{AD698DBA-6130-417F-B75C-76D3CA69BC25}" srcOrd="0" destOrd="0" parTransId="{C3832143-23EF-48A7-AA9F-EE723C04EDAA}" sibTransId="{A19E311D-5D2A-4CFD-9E4C-7A7FA8F2E0A6}"/>
    <dgm:cxn modelId="{C7207ACE-B91F-4A50-800D-820EDC928518}" type="presOf" srcId="{74DDE471-3365-4FA4-A89E-F41C7242E235}" destId="{0364A4DC-6040-43B0-AD7D-E639F75AEAD2}" srcOrd="0" destOrd="0" presId="urn:microsoft.com/office/officeart/2005/8/layout/hProcess6"/>
    <dgm:cxn modelId="{2B0B5DC7-44BD-47CD-8403-466471301F6C}" srcId="{5514746B-6943-4356-918A-C5952B117FCD}" destId="{E4535B8D-9B4A-45E3-8936-0FFBA7724028}" srcOrd="0" destOrd="0" parTransId="{C5BA22E8-B88C-4BDA-B18F-B5DACC0A453E}" sibTransId="{E7D8E564-9290-4C9F-805A-E43FE9A51452}"/>
    <dgm:cxn modelId="{FFAD151C-8DAA-4BA7-80B6-080584A74874}" type="presOf" srcId="{74DDE471-3365-4FA4-A89E-F41C7242E235}" destId="{C73D17F9-7D57-40FA-B1D1-90BFCB6B8BCE}" srcOrd="1" destOrd="0" presId="urn:microsoft.com/office/officeart/2005/8/layout/hProcess6"/>
    <dgm:cxn modelId="{D61F9CDE-EDF7-45F8-A674-4A440EEFE63E}" type="presOf" srcId="{7C52FCDA-03EC-4DF7-A5D3-B92079E1417E}" destId="{BC0D4C6B-7A50-4039-B028-42F1E79E1498}" srcOrd="0" destOrd="0" presId="urn:microsoft.com/office/officeart/2005/8/layout/hProcess6"/>
    <dgm:cxn modelId="{72DE7943-1697-4B4A-8630-B36238883FEC}" srcId="{C7F90DE4-B9A0-4BB4-A84D-70DDEB073670}" destId="{5514746B-6943-4356-918A-C5952B117FCD}" srcOrd="0" destOrd="0" parTransId="{7743E82F-BF45-45EA-9C2F-38C9E3EE6CF6}" sibTransId="{F6E034F6-369F-41A8-A501-CE3E04BAFDFC}"/>
    <dgm:cxn modelId="{E3BCD561-B21E-4F78-92D6-9BA55B5F78A1}" type="presOf" srcId="{CED45B7A-28C7-4364-BED1-3208220D7870}" destId="{C872A3AC-C16A-4FB0-AD37-35250D504BF5}" srcOrd="1" destOrd="0" presId="urn:microsoft.com/office/officeart/2005/8/layout/hProcess6"/>
    <dgm:cxn modelId="{1730AF0D-ED70-4429-BD34-D8C24E6BA628}" type="presOf" srcId="{CED45B7A-28C7-4364-BED1-3208220D7870}" destId="{7C29CDAA-EB92-41EF-B1D1-05BC5E99E979}" srcOrd="0" destOrd="0" presId="urn:microsoft.com/office/officeart/2005/8/layout/hProcess6"/>
    <dgm:cxn modelId="{5C23CF9D-8D44-4A33-9CDA-E43B184FE09F}" type="presParOf" srcId="{B3F02AC8-869E-4FD9-BA31-47A7055682D7}" destId="{1EDD9723-925C-449B-A401-B0D832EF6E47}" srcOrd="0" destOrd="0" presId="urn:microsoft.com/office/officeart/2005/8/layout/hProcess6"/>
    <dgm:cxn modelId="{E8381DAA-D8B4-46FB-8FFE-0CACE1FBCBF1}" type="presParOf" srcId="{1EDD9723-925C-449B-A401-B0D832EF6E47}" destId="{12139FC3-2C5D-4E70-93CD-0F271F3EDDD7}" srcOrd="0" destOrd="0" presId="urn:microsoft.com/office/officeart/2005/8/layout/hProcess6"/>
    <dgm:cxn modelId="{C759D750-4F9A-4232-8013-BA7D761FEDF7}" type="presParOf" srcId="{1EDD9723-925C-449B-A401-B0D832EF6E47}" destId="{66B3640B-2161-4DCD-B0E7-EEF72E088481}" srcOrd="1" destOrd="0" presId="urn:microsoft.com/office/officeart/2005/8/layout/hProcess6"/>
    <dgm:cxn modelId="{EA29A341-2DF3-4C91-9DC6-8153BB94C8D8}" type="presParOf" srcId="{1EDD9723-925C-449B-A401-B0D832EF6E47}" destId="{31D3011D-AC11-44C7-B869-078320B61458}" srcOrd="2" destOrd="0" presId="urn:microsoft.com/office/officeart/2005/8/layout/hProcess6"/>
    <dgm:cxn modelId="{E142FAD6-C38E-44FC-A690-0B974540141D}" type="presParOf" srcId="{1EDD9723-925C-449B-A401-B0D832EF6E47}" destId="{87A8632E-114C-4B59-93E0-9E7EEDBC8D3A}" srcOrd="3" destOrd="0" presId="urn:microsoft.com/office/officeart/2005/8/layout/hProcess6"/>
    <dgm:cxn modelId="{06F57488-6C85-4FCD-BCBB-17E2CEFCE25E}" type="presParOf" srcId="{B3F02AC8-869E-4FD9-BA31-47A7055682D7}" destId="{C5A76339-FA7E-4B1E-B13A-A50DCC16C555}" srcOrd="1" destOrd="0" presId="urn:microsoft.com/office/officeart/2005/8/layout/hProcess6"/>
    <dgm:cxn modelId="{2EFEAF1F-2F95-4F34-AD6F-19676494678E}" type="presParOf" srcId="{B3F02AC8-869E-4FD9-BA31-47A7055682D7}" destId="{5994F6B8-BDB2-4D92-B8B6-E520997F326B}" srcOrd="2" destOrd="0" presId="urn:microsoft.com/office/officeart/2005/8/layout/hProcess6"/>
    <dgm:cxn modelId="{1EBD11B3-1319-4754-9B28-436BD7770B45}" type="presParOf" srcId="{5994F6B8-BDB2-4D92-B8B6-E520997F326B}" destId="{637EAFE9-5733-4C6C-93D3-B037ECB2B864}" srcOrd="0" destOrd="0" presId="urn:microsoft.com/office/officeart/2005/8/layout/hProcess6"/>
    <dgm:cxn modelId="{D7214650-DB32-491C-B73C-4F6B09A5C110}" type="presParOf" srcId="{5994F6B8-BDB2-4D92-B8B6-E520997F326B}" destId="{4E41EEB9-5024-4A85-920C-E4C6BAF16087}" srcOrd="1" destOrd="0" presId="urn:microsoft.com/office/officeart/2005/8/layout/hProcess6"/>
    <dgm:cxn modelId="{1CA4C99E-74F8-4442-86EC-A7E883CA8550}" type="presParOf" srcId="{5994F6B8-BDB2-4D92-B8B6-E520997F326B}" destId="{E559C2D7-738D-4C33-A5D6-423DE47E44EE}" srcOrd="2" destOrd="0" presId="urn:microsoft.com/office/officeart/2005/8/layout/hProcess6"/>
    <dgm:cxn modelId="{8B060D71-77F2-45F8-9F90-228797B9F4E2}" type="presParOf" srcId="{5994F6B8-BDB2-4D92-B8B6-E520997F326B}" destId="{C70D68CF-D707-4AA5-93CE-1766C69EB3BB}" srcOrd="3" destOrd="0" presId="urn:microsoft.com/office/officeart/2005/8/layout/hProcess6"/>
    <dgm:cxn modelId="{217C36C4-231A-497E-BC01-18174F5BD16D}" type="presParOf" srcId="{B3F02AC8-869E-4FD9-BA31-47A7055682D7}" destId="{32B517D4-44EE-43E0-A7BD-2138F27F4D59}" srcOrd="3" destOrd="0" presId="urn:microsoft.com/office/officeart/2005/8/layout/hProcess6"/>
    <dgm:cxn modelId="{BAA7EBC8-0614-4439-81C5-44D5C71CFD71}" type="presParOf" srcId="{B3F02AC8-869E-4FD9-BA31-47A7055682D7}" destId="{915EA9D7-778B-488F-8818-63552D4027EC}" srcOrd="4" destOrd="0" presId="urn:microsoft.com/office/officeart/2005/8/layout/hProcess6"/>
    <dgm:cxn modelId="{79824568-DAD6-4810-A5EC-ADE090D0C2A1}" type="presParOf" srcId="{915EA9D7-778B-488F-8818-63552D4027EC}" destId="{CBA3A87E-3DFE-42E0-BED7-20AA1B03A6B0}" srcOrd="0" destOrd="0" presId="urn:microsoft.com/office/officeart/2005/8/layout/hProcess6"/>
    <dgm:cxn modelId="{9EFCD7C1-0B9E-493D-AB45-84F07F8CF222}" type="presParOf" srcId="{915EA9D7-778B-488F-8818-63552D4027EC}" destId="{7C29CDAA-EB92-41EF-B1D1-05BC5E99E979}" srcOrd="1" destOrd="0" presId="urn:microsoft.com/office/officeart/2005/8/layout/hProcess6"/>
    <dgm:cxn modelId="{D962EEA9-B99B-4956-B318-D51F48C679D5}" type="presParOf" srcId="{915EA9D7-778B-488F-8818-63552D4027EC}" destId="{C872A3AC-C16A-4FB0-AD37-35250D504BF5}" srcOrd="2" destOrd="0" presId="urn:microsoft.com/office/officeart/2005/8/layout/hProcess6"/>
    <dgm:cxn modelId="{9C0D6EB3-E5B0-4895-8015-9F9EE5AECB3B}" type="presParOf" srcId="{915EA9D7-778B-488F-8818-63552D4027EC}" destId="{DE5AC6B9-08AE-497D-A44D-FD767E3E597E}" srcOrd="3" destOrd="0" presId="urn:microsoft.com/office/officeart/2005/8/layout/hProcess6"/>
    <dgm:cxn modelId="{A93BF12F-7AA9-4CF8-A42F-B962693FA351}" type="presParOf" srcId="{B3F02AC8-869E-4FD9-BA31-47A7055682D7}" destId="{E4FF4D5E-6CA0-4DA6-AA1B-DEAC4DAA899F}" srcOrd="5" destOrd="0" presId="urn:microsoft.com/office/officeart/2005/8/layout/hProcess6"/>
    <dgm:cxn modelId="{5AB4351E-05F6-496B-B4EB-BD280D6F9D91}" type="presParOf" srcId="{B3F02AC8-869E-4FD9-BA31-47A7055682D7}" destId="{4AA3DAE0-31EF-4F73-8EDE-98ACC4CADE31}" srcOrd="6" destOrd="0" presId="urn:microsoft.com/office/officeart/2005/8/layout/hProcess6"/>
    <dgm:cxn modelId="{AB31F7A3-A74B-438E-B0DA-B1CC787F9046}" type="presParOf" srcId="{4AA3DAE0-31EF-4F73-8EDE-98ACC4CADE31}" destId="{B07CC6F6-A132-4CB0-A06C-7E4EB3D5AB29}" srcOrd="0" destOrd="0" presId="urn:microsoft.com/office/officeart/2005/8/layout/hProcess6"/>
    <dgm:cxn modelId="{79CC0753-DB4F-42B1-9035-792D931B98F8}" type="presParOf" srcId="{4AA3DAE0-31EF-4F73-8EDE-98ACC4CADE31}" destId="{0364A4DC-6040-43B0-AD7D-E639F75AEAD2}" srcOrd="1" destOrd="0" presId="urn:microsoft.com/office/officeart/2005/8/layout/hProcess6"/>
    <dgm:cxn modelId="{393E13BA-20BD-4B3B-A5C7-010EC462DB24}" type="presParOf" srcId="{4AA3DAE0-31EF-4F73-8EDE-98ACC4CADE31}" destId="{C73D17F9-7D57-40FA-B1D1-90BFCB6B8BCE}" srcOrd="2" destOrd="0" presId="urn:microsoft.com/office/officeart/2005/8/layout/hProcess6"/>
    <dgm:cxn modelId="{F4B9696E-9CB2-40B4-B6BF-E45A8B653C5D}" type="presParOf" srcId="{4AA3DAE0-31EF-4F73-8EDE-98ACC4CADE31}" destId="{BC0D4C6B-7A50-4039-B028-42F1E79E1498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207507-9560-4796-B709-7E555722DF8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55AA1-52FB-4C27-902C-37058999EC6D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Профессия (специальность) СПО</a:t>
          </a:r>
        </a:p>
      </dgm:t>
    </dgm:pt>
    <dgm:pt modelId="{2569D8D4-6B57-4E07-89B0-FFF5A10F958F}" type="parTrans" cxnId="{2277253A-D302-4580-A9EA-FFFAB0AAFE1B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BAC974B-B850-4D6A-9F49-16F50693DBAC}" type="sibTrans" cxnId="{2277253A-D302-4580-A9EA-FFFAB0AAFE1B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434789E-3A8E-4D17-9BDF-D026F30B36D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«широкая квалификация», квалификация по образованию</a:t>
          </a:r>
        </a:p>
      </dgm:t>
    </dgm:pt>
    <dgm:pt modelId="{7ED752EC-3D89-455A-A150-CDB65888ADA5}" type="parTrans" cxnId="{2A814581-75E0-4607-8AA5-989061880E18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520F056-1966-4DDE-8430-1F515B50F254}" type="sibTrans" cxnId="{2A814581-75E0-4607-8AA5-989061880E18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361DF20-AB2A-48B0-A0C3-6D4011FDCA6B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профессиональная квалификация</a:t>
          </a:r>
        </a:p>
      </dgm:t>
    </dgm:pt>
    <dgm:pt modelId="{C66735C4-CC18-4DD0-865D-8C634BCE7FEB}" type="parTrans" cxnId="{DC8D8395-9FED-44C8-A2CB-31D0F54F072B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0437299-91FD-4CAF-971A-1BC6F2D04C3F}" type="sibTrans" cxnId="{DC8D8395-9FED-44C8-A2CB-31D0F54F072B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B9227D7-849D-48F7-92BA-10CBD2A9A7AF}" type="pres">
      <dgm:prSet presAssocID="{84207507-9560-4796-B709-7E555722DF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4C9B3A-7822-42D3-BD13-58BE6FF8E912}" type="pres">
      <dgm:prSet presAssocID="{00155AA1-52FB-4C27-902C-37058999EC6D}" presName="hierRoot1" presStyleCnt="0">
        <dgm:presLayoutVars>
          <dgm:hierBranch val="init"/>
        </dgm:presLayoutVars>
      </dgm:prSet>
      <dgm:spPr/>
    </dgm:pt>
    <dgm:pt modelId="{D7F7091C-5CBD-4E28-B89B-27AC58C3F614}" type="pres">
      <dgm:prSet presAssocID="{00155AA1-52FB-4C27-902C-37058999EC6D}" presName="rootComposite1" presStyleCnt="0"/>
      <dgm:spPr/>
    </dgm:pt>
    <dgm:pt modelId="{97F4549C-57C8-4501-BDC1-3A20DC126C50}" type="pres">
      <dgm:prSet presAssocID="{00155AA1-52FB-4C27-902C-37058999EC6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A8D1B5-F7A9-4C49-97AD-3E925429697A}" type="pres">
      <dgm:prSet presAssocID="{00155AA1-52FB-4C27-902C-37058999EC6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89E618-0E1F-4B66-B2F8-DF150DA979C8}" type="pres">
      <dgm:prSet presAssocID="{00155AA1-52FB-4C27-902C-37058999EC6D}" presName="hierChild2" presStyleCnt="0"/>
      <dgm:spPr/>
    </dgm:pt>
    <dgm:pt modelId="{6BC69B70-0466-4D23-AFE6-1E6C8DFCAEAA}" type="pres">
      <dgm:prSet presAssocID="{7ED752EC-3D89-455A-A150-CDB65888ADA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2F3BE335-5E3D-4A5A-89E4-410E3BC063FF}" type="pres">
      <dgm:prSet presAssocID="{3434789E-3A8E-4D17-9BDF-D026F30B36DF}" presName="hierRoot2" presStyleCnt="0">
        <dgm:presLayoutVars>
          <dgm:hierBranch val="init"/>
        </dgm:presLayoutVars>
      </dgm:prSet>
      <dgm:spPr/>
    </dgm:pt>
    <dgm:pt modelId="{64A24046-5A1E-4233-BC03-274B573C9F39}" type="pres">
      <dgm:prSet presAssocID="{3434789E-3A8E-4D17-9BDF-D026F30B36DF}" presName="rootComposite" presStyleCnt="0"/>
      <dgm:spPr/>
    </dgm:pt>
    <dgm:pt modelId="{D00A0C8A-5BCC-42B5-9728-2245D2A578EB}" type="pres">
      <dgm:prSet presAssocID="{3434789E-3A8E-4D17-9BDF-D026F30B36D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6FAEE7-C641-4CA9-9C32-68AB827A5F97}" type="pres">
      <dgm:prSet presAssocID="{3434789E-3A8E-4D17-9BDF-D026F30B36DF}" presName="rootConnector" presStyleLbl="node2" presStyleIdx="0" presStyleCnt="2"/>
      <dgm:spPr/>
      <dgm:t>
        <a:bodyPr/>
        <a:lstStyle/>
        <a:p>
          <a:endParaRPr lang="ru-RU"/>
        </a:p>
      </dgm:t>
    </dgm:pt>
    <dgm:pt modelId="{DE0F20BD-A3BC-4F04-9EF6-BFDC9DEF3F12}" type="pres">
      <dgm:prSet presAssocID="{3434789E-3A8E-4D17-9BDF-D026F30B36DF}" presName="hierChild4" presStyleCnt="0"/>
      <dgm:spPr/>
    </dgm:pt>
    <dgm:pt modelId="{5D9BA440-DB1A-4CF8-9004-593F64300C6B}" type="pres">
      <dgm:prSet presAssocID="{3434789E-3A8E-4D17-9BDF-D026F30B36DF}" presName="hierChild5" presStyleCnt="0"/>
      <dgm:spPr/>
    </dgm:pt>
    <dgm:pt modelId="{32F4E200-702A-46CE-934E-06EDF91B575B}" type="pres">
      <dgm:prSet presAssocID="{C66735C4-CC18-4DD0-865D-8C634BCE7FE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CD0AE4C-1985-4A1A-967F-A5B830AFE23C}" type="pres">
      <dgm:prSet presAssocID="{9361DF20-AB2A-48B0-A0C3-6D4011FDCA6B}" presName="hierRoot2" presStyleCnt="0">
        <dgm:presLayoutVars>
          <dgm:hierBranch val="init"/>
        </dgm:presLayoutVars>
      </dgm:prSet>
      <dgm:spPr/>
    </dgm:pt>
    <dgm:pt modelId="{D7844E1A-C618-48C2-87D1-59766F1A98C9}" type="pres">
      <dgm:prSet presAssocID="{9361DF20-AB2A-48B0-A0C3-6D4011FDCA6B}" presName="rootComposite" presStyleCnt="0"/>
      <dgm:spPr/>
    </dgm:pt>
    <dgm:pt modelId="{54526713-20C6-482F-8635-5A98D7F2FAA7}" type="pres">
      <dgm:prSet presAssocID="{9361DF20-AB2A-48B0-A0C3-6D4011FDCA6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9F7351-2EE7-44DB-BE8A-675E89526CAD}" type="pres">
      <dgm:prSet presAssocID="{9361DF20-AB2A-48B0-A0C3-6D4011FDCA6B}" presName="rootConnector" presStyleLbl="node2" presStyleIdx="1" presStyleCnt="2"/>
      <dgm:spPr/>
      <dgm:t>
        <a:bodyPr/>
        <a:lstStyle/>
        <a:p>
          <a:endParaRPr lang="ru-RU"/>
        </a:p>
      </dgm:t>
    </dgm:pt>
    <dgm:pt modelId="{FF972440-13E5-4CE7-8895-A4F0372E2644}" type="pres">
      <dgm:prSet presAssocID="{9361DF20-AB2A-48B0-A0C3-6D4011FDCA6B}" presName="hierChild4" presStyleCnt="0"/>
      <dgm:spPr/>
    </dgm:pt>
    <dgm:pt modelId="{84D3A74A-A66B-46FC-9947-88D2210C7D8C}" type="pres">
      <dgm:prSet presAssocID="{9361DF20-AB2A-48B0-A0C3-6D4011FDCA6B}" presName="hierChild5" presStyleCnt="0"/>
      <dgm:spPr/>
    </dgm:pt>
    <dgm:pt modelId="{8BC0BA51-9AFF-4DA9-810F-24E091E3C3F5}" type="pres">
      <dgm:prSet presAssocID="{00155AA1-52FB-4C27-902C-37058999EC6D}" presName="hierChild3" presStyleCnt="0"/>
      <dgm:spPr/>
    </dgm:pt>
  </dgm:ptLst>
  <dgm:cxnLst>
    <dgm:cxn modelId="{4E55EA16-0B84-47F0-853D-B0A0F834311E}" type="presOf" srcId="{9361DF20-AB2A-48B0-A0C3-6D4011FDCA6B}" destId="{54526713-20C6-482F-8635-5A98D7F2FAA7}" srcOrd="0" destOrd="0" presId="urn:microsoft.com/office/officeart/2005/8/layout/orgChart1"/>
    <dgm:cxn modelId="{86D590A8-656A-4C6C-955B-EF29D5A2B4F2}" type="presOf" srcId="{3434789E-3A8E-4D17-9BDF-D026F30B36DF}" destId="{7B6FAEE7-C641-4CA9-9C32-68AB827A5F97}" srcOrd="1" destOrd="0" presId="urn:microsoft.com/office/officeart/2005/8/layout/orgChart1"/>
    <dgm:cxn modelId="{2277253A-D302-4580-A9EA-FFFAB0AAFE1B}" srcId="{84207507-9560-4796-B709-7E555722DF85}" destId="{00155AA1-52FB-4C27-902C-37058999EC6D}" srcOrd="0" destOrd="0" parTransId="{2569D8D4-6B57-4E07-89B0-FFF5A10F958F}" sibTransId="{BBAC974B-B850-4D6A-9F49-16F50693DBAC}"/>
    <dgm:cxn modelId="{DC8D8395-9FED-44C8-A2CB-31D0F54F072B}" srcId="{00155AA1-52FB-4C27-902C-37058999EC6D}" destId="{9361DF20-AB2A-48B0-A0C3-6D4011FDCA6B}" srcOrd="1" destOrd="0" parTransId="{C66735C4-CC18-4DD0-865D-8C634BCE7FEB}" sibTransId="{60437299-91FD-4CAF-971A-1BC6F2D04C3F}"/>
    <dgm:cxn modelId="{3E302A72-0BF9-4973-A6AE-868ADD4DA1C2}" type="presOf" srcId="{00155AA1-52FB-4C27-902C-37058999EC6D}" destId="{97F4549C-57C8-4501-BDC1-3A20DC126C50}" srcOrd="0" destOrd="0" presId="urn:microsoft.com/office/officeart/2005/8/layout/orgChart1"/>
    <dgm:cxn modelId="{6AA1049D-AB37-4D8E-9E33-087C22B280DF}" type="presOf" srcId="{3434789E-3A8E-4D17-9BDF-D026F30B36DF}" destId="{D00A0C8A-5BCC-42B5-9728-2245D2A578EB}" srcOrd="0" destOrd="0" presId="urn:microsoft.com/office/officeart/2005/8/layout/orgChart1"/>
    <dgm:cxn modelId="{FA56F8A2-D2F9-4214-8348-D80A39693291}" type="presOf" srcId="{00155AA1-52FB-4C27-902C-37058999EC6D}" destId="{2CA8D1B5-F7A9-4C49-97AD-3E925429697A}" srcOrd="1" destOrd="0" presId="urn:microsoft.com/office/officeart/2005/8/layout/orgChart1"/>
    <dgm:cxn modelId="{611CA1F5-A3BF-425C-A338-FDF2ED1C9EC4}" type="presOf" srcId="{7ED752EC-3D89-455A-A150-CDB65888ADA5}" destId="{6BC69B70-0466-4D23-AFE6-1E6C8DFCAEAA}" srcOrd="0" destOrd="0" presId="urn:microsoft.com/office/officeart/2005/8/layout/orgChart1"/>
    <dgm:cxn modelId="{64654103-4786-478C-A999-3952B554B57E}" type="presOf" srcId="{C66735C4-CC18-4DD0-865D-8C634BCE7FEB}" destId="{32F4E200-702A-46CE-934E-06EDF91B575B}" srcOrd="0" destOrd="0" presId="urn:microsoft.com/office/officeart/2005/8/layout/orgChart1"/>
    <dgm:cxn modelId="{8F225893-5AB6-498B-AE41-7F611647A5B9}" type="presOf" srcId="{84207507-9560-4796-B709-7E555722DF85}" destId="{FB9227D7-849D-48F7-92BA-10CBD2A9A7AF}" srcOrd="0" destOrd="0" presId="urn:microsoft.com/office/officeart/2005/8/layout/orgChart1"/>
    <dgm:cxn modelId="{96EF296E-2214-499D-AA66-E1A76540280E}" type="presOf" srcId="{9361DF20-AB2A-48B0-A0C3-6D4011FDCA6B}" destId="{F99F7351-2EE7-44DB-BE8A-675E89526CAD}" srcOrd="1" destOrd="0" presId="urn:microsoft.com/office/officeart/2005/8/layout/orgChart1"/>
    <dgm:cxn modelId="{2A814581-75E0-4607-8AA5-989061880E18}" srcId="{00155AA1-52FB-4C27-902C-37058999EC6D}" destId="{3434789E-3A8E-4D17-9BDF-D026F30B36DF}" srcOrd="0" destOrd="0" parTransId="{7ED752EC-3D89-455A-A150-CDB65888ADA5}" sibTransId="{C520F056-1966-4DDE-8430-1F515B50F254}"/>
    <dgm:cxn modelId="{58B9E394-FCFD-439E-9969-F195F32CDFE7}" type="presParOf" srcId="{FB9227D7-849D-48F7-92BA-10CBD2A9A7AF}" destId="{024C9B3A-7822-42D3-BD13-58BE6FF8E912}" srcOrd="0" destOrd="0" presId="urn:microsoft.com/office/officeart/2005/8/layout/orgChart1"/>
    <dgm:cxn modelId="{BB288010-BFD9-436A-961F-2E1D17D1E190}" type="presParOf" srcId="{024C9B3A-7822-42D3-BD13-58BE6FF8E912}" destId="{D7F7091C-5CBD-4E28-B89B-27AC58C3F614}" srcOrd="0" destOrd="0" presId="urn:microsoft.com/office/officeart/2005/8/layout/orgChart1"/>
    <dgm:cxn modelId="{078D80B3-202B-46C6-913E-19C864DAE65A}" type="presParOf" srcId="{D7F7091C-5CBD-4E28-B89B-27AC58C3F614}" destId="{97F4549C-57C8-4501-BDC1-3A20DC126C50}" srcOrd="0" destOrd="0" presId="urn:microsoft.com/office/officeart/2005/8/layout/orgChart1"/>
    <dgm:cxn modelId="{8816268E-AB09-48FF-B95C-4C2D27498BBA}" type="presParOf" srcId="{D7F7091C-5CBD-4E28-B89B-27AC58C3F614}" destId="{2CA8D1B5-F7A9-4C49-97AD-3E925429697A}" srcOrd="1" destOrd="0" presId="urn:microsoft.com/office/officeart/2005/8/layout/orgChart1"/>
    <dgm:cxn modelId="{E836B526-6D95-46A0-B065-B4CA0E780049}" type="presParOf" srcId="{024C9B3A-7822-42D3-BD13-58BE6FF8E912}" destId="{A189E618-0E1F-4B66-B2F8-DF150DA979C8}" srcOrd="1" destOrd="0" presId="urn:microsoft.com/office/officeart/2005/8/layout/orgChart1"/>
    <dgm:cxn modelId="{9EDCFCE5-F5F0-4991-8898-606931265ED5}" type="presParOf" srcId="{A189E618-0E1F-4B66-B2F8-DF150DA979C8}" destId="{6BC69B70-0466-4D23-AFE6-1E6C8DFCAEAA}" srcOrd="0" destOrd="0" presId="urn:microsoft.com/office/officeart/2005/8/layout/orgChart1"/>
    <dgm:cxn modelId="{DA0F8E87-1287-4F30-BB7F-C816E8085273}" type="presParOf" srcId="{A189E618-0E1F-4B66-B2F8-DF150DA979C8}" destId="{2F3BE335-5E3D-4A5A-89E4-410E3BC063FF}" srcOrd="1" destOrd="0" presId="urn:microsoft.com/office/officeart/2005/8/layout/orgChart1"/>
    <dgm:cxn modelId="{43E639D5-92D9-47E7-9416-C1CDE938951E}" type="presParOf" srcId="{2F3BE335-5E3D-4A5A-89E4-410E3BC063FF}" destId="{64A24046-5A1E-4233-BC03-274B573C9F39}" srcOrd="0" destOrd="0" presId="urn:microsoft.com/office/officeart/2005/8/layout/orgChart1"/>
    <dgm:cxn modelId="{322CC855-2EAF-4DCC-9240-62FDCC7BC1CC}" type="presParOf" srcId="{64A24046-5A1E-4233-BC03-274B573C9F39}" destId="{D00A0C8A-5BCC-42B5-9728-2245D2A578EB}" srcOrd="0" destOrd="0" presId="urn:microsoft.com/office/officeart/2005/8/layout/orgChart1"/>
    <dgm:cxn modelId="{377E51AF-247C-41B1-81A5-9CCECBCFAA99}" type="presParOf" srcId="{64A24046-5A1E-4233-BC03-274B573C9F39}" destId="{7B6FAEE7-C641-4CA9-9C32-68AB827A5F97}" srcOrd="1" destOrd="0" presId="urn:microsoft.com/office/officeart/2005/8/layout/orgChart1"/>
    <dgm:cxn modelId="{524C4AE3-1AA4-4DF5-A558-FBE1FFEB26A1}" type="presParOf" srcId="{2F3BE335-5E3D-4A5A-89E4-410E3BC063FF}" destId="{DE0F20BD-A3BC-4F04-9EF6-BFDC9DEF3F12}" srcOrd="1" destOrd="0" presId="urn:microsoft.com/office/officeart/2005/8/layout/orgChart1"/>
    <dgm:cxn modelId="{3D5ADDEF-5CE9-4BBB-9FB7-814A041A456D}" type="presParOf" srcId="{2F3BE335-5E3D-4A5A-89E4-410E3BC063FF}" destId="{5D9BA440-DB1A-4CF8-9004-593F64300C6B}" srcOrd="2" destOrd="0" presId="urn:microsoft.com/office/officeart/2005/8/layout/orgChart1"/>
    <dgm:cxn modelId="{15C3B6CA-0584-41A2-B0B8-25571A3ECBE2}" type="presParOf" srcId="{A189E618-0E1F-4B66-B2F8-DF150DA979C8}" destId="{32F4E200-702A-46CE-934E-06EDF91B575B}" srcOrd="2" destOrd="0" presId="urn:microsoft.com/office/officeart/2005/8/layout/orgChart1"/>
    <dgm:cxn modelId="{44B1ECC6-8087-40B5-A38C-F01A8F5577F6}" type="presParOf" srcId="{A189E618-0E1F-4B66-B2F8-DF150DA979C8}" destId="{FCD0AE4C-1985-4A1A-967F-A5B830AFE23C}" srcOrd="3" destOrd="0" presId="urn:microsoft.com/office/officeart/2005/8/layout/orgChart1"/>
    <dgm:cxn modelId="{4F4754EE-DBEE-49EB-8B33-15DB9D29C987}" type="presParOf" srcId="{FCD0AE4C-1985-4A1A-967F-A5B830AFE23C}" destId="{D7844E1A-C618-48C2-87D1-59766F1A98C9}" srcOrd="0" destOrd="0" presId="urn:microsoft.com/office/officeart/2005/8/layout/orgChart1"/>
    <dgm:cxn modelId="{DB70C89D-8CA4-487D-930B-DE3BDE1D8CDB}" type="presParOf" srcId="{D7844E1A-C618-48C2-87D1-59766F1A98C9}" destId="{54526713-20C6-482F-8635-5A98D7F2FAA7}" srcOrd="0" destOrd="0" presId="urn:microsoft.com/office/officeart/2005/8/layout/orgChart1"/>
    <dgm:cxn modelId="{C2692994-0B62-4CDD-9905-B25355B89187}" type="presParOf" srcId="{D7844E1A-C618-48C2-87D1-59766F1A98C9}" destId="{F99F7351-2EE7-44DB-BE8A-675E89526CAD}" srcOrd="1" destOrd="0" presId="urn:microsoft.com/office/officeart/2005/8/layout/orgChart1"/>
    <dgm:cxn modelId="{05842C7C-5018-44E6-BA9F-DEA026BCAD79}" type="presParOf" srcId="{FCD0AE4C-1985-4A1A-967F-A5B830AFE23C}" destId="{FF972440-13E5-4CE7-8895-A4F0372E2644}" srcOrd="1" destOrd="0" presId="urn:microsoft.com/office/officeart/2005/8/layout/orgChart1"/>
    <dgm:cxn modelId="{1C6A0135-3EFA-4A08-A187-B7C2C6148360}" type="presParOf" srcId="{FCD0AE4C-1985-4A1A-967F-A5B830AFE23C}" destId="{84D3A74A-A66B-46FC-9947-88D2210C7D8C}" srcOrd="2" destOrd="0" presId="urn:microsoft.com/office/officeart/2005/8/layout/orgChart1"/>
    <dgm:cxn modelId="{77A31750-DD3A-4D59-9E93-46E3424FEB62}" type="presParOf" srcId="{024C9B3A-7822-42D3-BD13-58BE6FF8E912}" destId="{8BC0BA51-9AFF-4DA9-810F-24E091E3C3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E04BE-BD80-40BF-B77F-C2B49F0E8925}" type="doc">
      <dgm:prSet loTypeId="urn:microsoft.com/office/officeart/2008/layout/AlternatingHexagon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F46B57-EA3B-41AB-9256-D08C21C86AAD}">
      <dgm:prSet phldrT="[Текст]" custT="1"/>
      <dgm:spPr/>
      <dgm:t>
        <a:bodyPr/>
        <a:lstStyle/>
        <a:p>
          <a:r>
            <a:rPr lang="ru-RU" sz="1200" b="1" dirty="0" smtClean="0"/>
            <a:t>Универсализация </a:t>
          </a:r>
          <a:endParaRPr lang="ru-RU" sz="1200" b="1" dirty="0"/>
        </a:p>
      </dgm:t>
    </dgm:pt>
    <dgm:pt modelId="{EF8AEBB1-3AEC-46DA-90C0-C5D239E674AB}" type="parTrans" cxnId="{A1D1CCDA-19DE-4AB2-9F87-DE38567EB3F0}">
      <dgm:prSet/>
      <dgm:spPr/>
      <dgm:t>
        <a:bodyPr/>
        <a:lstStyle/>
        <a:p>
          <a:endParaRPr lang="ru-RU"/>
        </a:p>
      </dgm:t>
    </dgm:pt>
    <dgm:pt modelId="{EFAF6321-CA5E-4E21-95F9-7390753A36B5}" type="sibTrans" cxnId="{A1D1CCDA-19DE-4AB2-9F87-DE38567EB3F0}">
      <dgm:prSet/>
      <dgm:spPr/>
      <dgm:t>
        <a:bodyPr/>
        <a:lstStyle/>
        <a:p>
          <a:endParaRPr lang="ru-RU"/>
        </a:p>
      </dgm:t>
    </dgm:pt>
    <dgm:pt modelId="{5DA165CE-94A7-4A3B-A0D0-19B3E228F798}">
      <dgm:prSet phldrT="[Текст]" custT="1"/>
      <dgm:spPr/>
      <dgm:t>
        <a:bodyPr/>
        <a:lstStyle/>
        <a:p>
          <a:r>
            <a:rPr lang="ru-RU" sz="1600" dirty="0" smtClean="0"/>
            <a:t>Объединение сходных профессий, специальностей</a:t>
          </a:r>
          <a:endParaRPr lang="ru-RU" sz="1600" dirty="0"/>
        </a:p>
      </dgm:t>
    </dgm:pt>
    <dgm:pt modelId="{579CBFA0-F06F-40F2-AEA1-21AFA68612FF}" type="parTrans" cxnId="{6CEA2A1A-1D14-4043-9278-277B17056ECC}">
      <dgm:prSet/>
      <dgm:spPr/>
      <dgm:t>
        <a:bodyPr/>
        <a:lstStyle/>
        <a:p>
          <a:endParaRPr lang="ru-RU"/>
        </a:p>
      </dgm:t>
    </dgm:pt>
    <dgm:pt modelId="{C063F422-3DE2-4346-BB00-DC737AC8B8B7}" type="sibTrans" cxnId="{6CEA2A1A-1D14-4043-9278-277B17056ECC}">
      <dgm:prSet/>
      <dgm:spPr/>
      <dgm:t>
        <a:bodyPr/>
        <a:lstStyle/>
        <a:p>
          <a:endParaRPr lang="ru-RU"/>
        </a:p>
      </dgm:t>
    </dgm:pt>
    <dgm:pt modelId="{8BABC1C8-2A10-4153-9DDA-B3DB106F808F}">
      <dgm:prSet phldrT="[Текст]"/>
      <dgm:spPr/>
      <dgm:t>
        <a:bodyPr/>
        <a:lstStyle/>
        <a:p>
          <a:r>
            <a:rPr lang="ru-RU" b="1" dirty="0" smtClean="0"/>
            <a:t>Эффективность</a:t>
          </a:r>
          <a:endParaRPr lang="ru-RU" b="1" dirty="0"/>
        </a:p>
      </dgm:t>
    </dgm:pt>
    <dgm:pt modelId="{A8DC85BE-917A-4382-99AE-EBB55AB8FF37}" type="parTrans" cxnId="{F2E64767-C970-4791-A184-A51E7733841F}">
      <dgm:prSet/>
      <dgm:spPr/>
      <dgm:t>
        <a:bodyPr/>
        <a:lstStyle/>
        <a:p>
          <a:endParaRPr lang="ru-RU"/>
        </a:p>
      </dgm:t>
    </dgm:pt>
    <dgm:pt modelId="{523D403B-73BC-49ED-9B79-BE14F1FC4E57}" type="sibTrans" cxnId="{F2E64767-C970-4791-A184-A51E7733841F}">
      <dgm:prSet/>
      <dgm:spPr/>
      <dgm:t>
        <a:bodyPr/>
        <a:lstStyle/>
        <a:p>
          <a:endParaRPr lang="ru-RU"/>
        </a:p>
      </dgm:t>
    </dgm:pt>
    <dgm:pt modelId="{F68C9BAC-1E3A-4AAA-A2F4-FDFCC2DDB20F}">
      <dgm:prSet phldrT="[Текст]" custT="1"/>
      <dgm:spPr/>
      <dgm:t>
        <a:bodyPr/>
        <a:lstStyle/>
        <a:p>
          <a:r>
            <a:rPr lang="ru-RU" sz="1600" dirty="0" smtClean="0"/>
            <a:t>Сокращение сроков обучения</a:t>
          </a:r>
          <a:endParaRPr lang="ru-RU" sz="1600" dirty="0"/>
        </a:p>
      </dgm:t>
    </dgm:pt>
    <dgm:pt modelId="{52976061-43FE-4AEF-B784-F8CC067EC34E}" type="parTrans" cxnId="{6E5B693F-0454-43D0-9D98-04A293279593}">
      <dgm:prSet/>
      <dgm:spPr/>
      <dgm:t>
        <a:bodyPr/>
        <a:lstStyle/>
        <a:p>
          <a:endParaRPr lang="ru-RU"/>
        </a:p>
      </dgm:t>
    </dgm:pt>
    <dgm:pt modelId="{FA8C3CCB-23C1-41CA-8D75-6A608D2CACDD}" type="sibTrans" cxnId="{6E5B693F-0454-43D0-9D98-04A293279593}">
      <dgm:prSet/>
      <dgm:spPr/>
      <dgm:t>
        <a:bodyPr/>
        <a:lstStyle/>
        <a:p>
          <a:endParaRPr lang="ru-RU"/>
        </a:p>
      </dgm:t>
    </dgm:pt>
    <dgm:pt modelId="{689C7C1B-B1EB-4930-B4C1-F0A754EE798A}">
      <dgm:prSet phldrT="[Текст]"/>
      <dgm:spPr/>
      <dgm:t>
        <a:bodyPr/>
        <a:lstStyle/>
        <a:p>
          <a:r>
            <a:rPr lang="ru-RU" b="1" dirty="0" smtClean="0"/>
            <a:t>Актуализация</a:t>
          </a:r>
          <a:endParaRPr lang="ru-RU" b="1" dirty="0"/>
        </a:p>
      </dgm:t>
    </dgm:pt>
    <dgm:pt modelId="{20747547-24BB-431E-B98D-BF5A8A11CA2B}" type="parTrans" cxnId="{376B6FCA-C6DA-4443-BB4E-C857392A082C}">
      <dgm:prSet/>
      <dgm:spPr/>
      <dgm:t>
        <a:bodyPr/>
        <a:lstStyle/>
        <a:p>
          <a:endParaRPr lang="ru-RU"/>
        </a:p>
      </dgm:t>
    </dgm:pt>
    <dgm:pt modelId="{C34B68BC-E49B-4581-9ABD-1AF7BB506367}" type="sibTrans" cxnId="{376B6FCA-C6DA-4443-BB4E-C857392A082C}">
      <dgm:prSet/>
      <dgm:spPr/>
      <dgm:t>
        <a:bodyPr/>
        <a:lstStyle/>
        <a:p>
          <a:endParaRPr lang="ru-RU"/>
        </a:p>
      </dgm:t>
    </dgm:pt>
    <dgm:pt modelId="{033639ED-13D9-4374-B004-5584BD79FB1D}">
      <dgm:prSet phldrT="[Текст]" custT="1"/>
      <dgm:spPr/>
      <dgm:t>
        <a:bodyPr/>
        <a:lstStyle/>
        <a:p>
          <a:r>
            <a:rPr lang="ru-RU" sz="1600" dirty="0" smtClean="0"/>
            <a:t>Исключение устаревших квалификаций, перевод в </a:t>
          </a:r>
          <a:r>
            <a:rPr lang="ru-RU" sz="1600" dirty="0" err="1" smtClean="0"/>
            <a:t>профподготовку</a:t>
          </a:r>
          <a:r>
            <a:rPr lang="ru-RU" sz="1600" dirty="0" smtClean="0"/>
            <a:t>  ряда профессий  </a:t>
          </a:r>
          <a:endParaRPr lang="ru-RU" sz="1600" dirty="0"/>
        </a:p>
      </dgm:t>
    </dgm:pt>
    <dgm:pt modelId="{874B826F-93E9-4BDA-A846-A015AC745412}" type="parTrans" cxnId="{255C51F0-AFFA-46C9-9EEF-283D45E4AEC2}">
      <dgm:prSet/>
      <dgm:spPr/>
      <dgm:t>
        <a:bodyPr/>
        <a:lstStyle/>
        <a:p>
          <a:endParaRPr lang="ru-RU"/>
        </a:p>
      </dgm:t>
    </dgm:pt>
    <dgm:pt modelId="{57C8F594-ABBD-4EA7-A5D2-8E6520D7AB66}" type="sibTrans" cxnId="{255C51F0-AFFA-46C9-9EEF-283D45E4AEC2}">
      <dgm:prSet/>
      <dgm:spPr/>
      <dgm:t>
        <a:bodyPr/>
        <a:lstStyle/>
        <a:p>
          <a:endParaRPr lang="ru-RU"/>
        </a:p>
      </dgm:t>
    </dgm:pt>
    <dgm:pt modelId="{A245948F-6FF2-4C8B-A5FE-E6BF0FD6E15D}" type="pres">
      <dgm:prSet presAssocID="{183E04BE-BD80-40BF-B77F-C2B49F0E892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D5F4CE3-D6D3-40CC-8244-FDB1215038F5}" type="pres">
      <dgm:prSet presAssocID="{43F46B57-EA3B-41AB-9256-D08C21C86AAD}" presName="composite" presStyleCnt="0"/>
      <dgm:spPr/>
      <dgm:t>
        <a:bodyPr/>
        <a:lstStyle/>
        <a:p>
          <a:endParaRPr lang="ru-RU"/>
        </a:p>
      </dgm:t>
    </dgm:pt>
    <dgm:pt modelId="{45BE221D-9464-47D4-92EA-4FE3E235573F}" type="pres">
      <dgm:prSet presAssocID="{43F46B57-EA3B-41AB-9256-D08C21C86AA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99565-92DF-473D-9B07-E71568A80C5E}" type="pres">
      <dgm:prSet presAssocID="{43F46B57-EA3B-41AB-9256-D08C21C86AA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65A44-AF79-4AC1-B6CD-6C4D89ECA4AF}" type="pres">
      <dgm:prSet presAssocID="{43F46B57-EA3B-41AB-9256-D08C21C86AAD}" presName="BalanceSpacing" presStyleCnt="0"/>
      <dgm:spPr/>
      <dgm:t>
        <a:bodyPr/>
        <a:lstStyle/>
        <a:p>
          <a:endParaRPr lang="ru-RU"/>
        </a:p>
      </dgm:t>
    </dgm:pt>
    <dgm:pt modelId="{1D5F25B1-90AE-4F53-97A7-46F43833A32B}" type="pres">
      <dgm:prSet presAssocID="{43F46B57-EA3B-41AB-9256-D08C21C86AAD}" presName="BalanceSpacing1" presStyleCnt="0"/>
      <dgm:spPr/>
      <dgm:t>
        <a:bodyPr/>
        <a:lstStyle/>
        <a:p>
          <a:endParaRPr lang="ru-RU"/>
        </a:p>
      </dgm:t>
    </dgm:pt>
    <dgm:pt modelId="{B5665B3D-3189-47A6-AD1A-4D9390287A28}" type="pres">
      <dgm:prSet presAssocID="{EFAF6321-CA5E-4E21-95F9-7390753A36B5}" presName="Accent1Text" presStyleLbl="node1" presStyleIdx="1" presStyleCnt="6"/>
      <dgm:spPr/>
      <dgm:t>
        <a:bodyPr/>
        <a:lstStyle/>
        <a:p>
          <a:endParaRPr lang="ru-RU"/>
        </a:p>
      </dgm:t>
    </dgm:pt>
    <dgm:pt modelId="{4D25A959-2E52-4F88-A665-98AE51012C15}" type="pres">
      <dgm:prSet presAssocID="{EFAF6321-CA5E-4E21-95F9-7390753A36B5}" presName="spaceBetweenRectangles" presStyleCnt="0"/>
      <dgm:spPr/>
      <dgm:t>
        <a:bodyPr/>
        <a:lstStyle/>
        <a:p>
          <a:endParaRPr lang="ru-RU"/>
        </a:p>
      </dgm:t>
    </dgm:pt>
    <dgm:pt modelId="{F5E06CCA-7838-4205-B76D-13CFB86300F1}" type="pres">
      <dgm:prSet presAssocID="{8BABC1C8-2A10-4153-9DDA-B3DB106F808F}" presName="composite" presStyleCnt="0"/>
      <dgm:spPr/>
      <dgm:t>
        <a:bodyPr/>
        <a:lstStyle/>
        <a:p>
          <a:endParaRPr lang="ru-RU"/>
        </a:p>
      </dgm:t>
    </dgm:pt>
    <dgm:pt modelId="{8BE077EB-BAFB-4B46-8800-9E6B223DBD5C}" type="pres">
      <dgm:prSet presAssocID="{8BABC1C8-2A10-4153-9DDA-B3DB106F808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FB583-6684-4F2C-B73B-2B4BCA398951}" type="pres">
      <dgm:prSet presAssocID="{8BABC1C8-2A10-4153-9DDA-B3DB106F808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0C772-8056-401C-8673-98FDF56262D8}" type="pres">
      <dgm:prSet presAssocID="{8BABC1C8-2A10-4153-9DDA-B3DB106F808F}" presName="BalanceSpacing" presStyleCnt="0"/>
      <dgm:spPr/>
      <dgm:t>
        <a:bodyPr/>
        <a:lstStyle/>
        <a:p>
          <a:endParaRPr lang="ru-RU"/>
        </a:p>
      </dgm:t>
    </dgm:pt>
    <dgm:pt modelId="{990B377A-F0E8-413D-9758-BEBA252A2E4B}" type="pres">
      <dgm:prSet presAssocID="{8BABC1C8-2A10-4153-9DDA-B3DB106F808F}" presName="BalanceSpacing1" presStyleCnt="0"/>
      <dgm:spPr/>
      <dgm:t>
        <a:bodyPr/>
        <a:lstStyle/>
        <a:p>
          <a:endParaRPr lang="ru-RU"/>
        </a:p>
      </dgm:t>
    </dgm:pt>
    <dgm:pt modelId="{DEDCB677-4CAC-479D-87D2-B408133C7158}" type="pres">
      <dgm:prSet presAssocID="{523D403B-73BC-49ED-9B79-BE14F1FC4E57}" presName="Accent1Text" presStyleLbl="node1" presStyleIdx="3" presStyleCnt="6"/>
      <dgm:spPr/>
      <dgm:t>
        <a:bodyPr/>
        <a:lstStyle/>
        <a:p>
          <a:endParaRPr lang="ru-RU"/>
        </a:p>
      </dgm:t>
    </dgm:pt>
    <dgm:pt modelId="{7E33686E-BFD5-4DAD-887A-43731CDF81E6}" type="pres">
      <dgm:prSet presAssocID="{523D403B-73BC-49ED-9B79-BE14F1FC4E57}" presName="spaceBetweenRectangles" presStyleCnt="0"/>
      <dgm:spPr/>
      <dgm:t>
        <a:bodyPr/>
        <a:lstStyle/>
        <a:p>
          <a:endParaRPr lang="ru-RU"/>
        </a:p>
      </dgm:t>
    </dgm:pt>
    <dgm:pt modelId="{88E490E1-EA32-4D8D-9148-A521C6D863EF}" type="pres">
      <dgm:prSet presAssocID="{689C7C1B-B1EB-4930-B4C1-F0A754EE798A}" presName="composite" presStyleCnt="0"/>
      <dgm:spPr/>
      <dgm:t>
        <a:bodyPr/>
        <a:lstStyle/>
        <a:p>
          <a:endParaRPr lang="ru-RU"/>
        </a:p>
      </dgm:t>
    </dgm:pt>
    <dgm:pt modelId="{9D89D727-E860-438C-899F-DD81F70C1C71}" type="pres">
      <dgm:prSet presAssocID="{689C7C1B-B1EB-4930-B4C1-F0A754EE798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BC17E-87FB-4251-9ED3-6F2DC08BE96D}" type="pres">
      <dgm:prSet presAssocID="{689C7C1B-B1EB-4930-B4C1-F0A754EE798A}" presName="Childtext1" presStyleLbl="revTx" presStyleIdx="2" presStyleCnt="3" custScaleY="208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4D990-28FB-4FB3-8BB7-AE892E9FAA71}" type="pres">
      <dgm:prSet presAssocID="{689C7C1B-B1EB-4930-B4C1-F0A754EE798A}" presName="BalanceSpacing" presStyleCnt="0"/>
      <dgm:spPr/>
      <dgm:t>
        <a:bodyPr/>
        <a:lstStyle/>
        <a:p>
          <a:endParaRPr lang="ru-RU"/>
        </a:p>
      </dgm:t>
    </dgm:pt>
    <dgm:pt modelId="{FA2D4902-2D82-4B79-A09B-5AAECE281215}" type="pres">
      <dgm:prSet presAssocID="{689C7C1B-B1EB-4930-B4C1-F0A754EE798A}" presName="BalanceSpacing1" presStyleCnt="0"/>
      <dgm:spPr/>
      <dgm:t>
        <a:bodyPr/>
        <a:lstStyle/>
        <a:p>
          <a:endParaRPr lang="ru-RU"/>
        </a:p>
      </dgm:t>
    </dgm:pt>
    <dgm:pt modelId="{32346200-D13D-4F65-ADB8-04E551EF36BA}" type="pres">
      <dgm:prSet presAssocID="{C34B68BC-E49B-4581-9ABD-1AF7BB506367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A8EE4362-6FBC-4D9F-AFAE-8B924BC807EC}" type="presOf" srcId="{033639ED-13D9-4374-B004-5584BD79FB1D}" destId="{D6ABC17E-87FB-4251-9ED3-6F2DC08BE96D}" srcOrd="0" destOrd="0" presId="urn:microsoft.com/office/officeart/2008/layout/AlternatingHexagons"/>
    <dgm:cxn modelId="{A1D1CCDA-19DE-4AB2-9F87-DE38567EB3F0}" srcId="{183E04BE-BD80-40BF-B77F-C2B49F0E8925}" destId="{43F46B57-EA3B-41AB-9256-D08C21C86AAD}" srcOrd="0" destOrd="0" parTransId="{EF8AEBB1-3AEC-46DA-90C0-C5D239E674AB}" sibTransId="{EFAF6321-CA5E-4E21-95F9-7390753A36B5}"/>
    <dgm:cxn modelId="{1F4990CF-C226-496C-B623-57282A62B418}" type="presOf" srcId="{EFAF6321-CA5E-4E21-95F9-7390753A36B5}" destId="{B5665B3D-3189-47A6-AD1A-4D9390287A28}" srcOrd="0" destOrd="0" presId="urn:microsoft.com/office/officeart/2008/layout/AlternatingHexagons"/>
    <dgm:cxn modelId="{B6A520B3-CD2E-4EEA-AAD3-DA6651E3C323}" type="presOf" srcId="{8BABC1C8-2A10-4153-9DDA-B3DB106F808F}" destId="{8BE077EB-BAFB-4B46-8800-9E6B223DBD5C}" srcOrd="0" destOrd="0" presId="urn:microsoft.com/office/officeart/2008/layout/AlternatingHexagons"/>
    <dgm:cxn modelId="{F2ADF4C2-ABC4-4609-A93A-086B096CDDB7}" type="presOf" srcId="{F68C9BAC-1E3A-4AAA-A2F4-FDFCC2DDB20F}" destId="{7D7FB583-6684-4F2C-B73B-2B4BCA398951}" srcOrd="0" destOrd="0" presId="urn:microsoft.com/office/officeart/2008/layout/AlternatingHexagons"/>
    <dgm:cxn modelId="{9DF80194-5A70-4A0F-A42C-AA0B6D931742}" type="presOf" srcId="{C34B68BC-E49B-4581-9ABD-1AF7BB506367}" destId="{32346200-D13D-4F65-ADB8-04E551EF36BA}" srcOrd="0" destOrd="0" presId="urn:microsoft.com/office/officeart/2008/layout/AlternatingHexagons"/>
    <dgm:cxn modelId="{376B6FCA-C6DA-4443-BB4E-C857392A082C}" srcId="{183E04BE-BD80-40BF-B77F-C2B49F0E8925}" destId="{689C7C1B-B1EB-4930-B4C1-F0A754EE798A}" srcOrd="2" destOrd="0" parTransId="{20747547-24BB-431E-B98D-BF5A8A11CA2B}" sibTransId="{C34B68BC-E49B-4581-9ABD-1AF7BB506367}"/>
    <dgm:cxn modelId="{6CEA2A1A-1D14-4043-9278-277B17056ECC}" srcId="{43F46B57-EA3B-41AB-9256-D08C21C86AAD}" destId="{5DA165CE-94A7-4A3B-A0D0-19B3E228F798}" srcOrd="0" destOrd="0" parTransId="{579CBFA0-F06F-40F2-AEA1-21AFA68612FF}" sibTransId="{C063F422-3DE2-4346-BB00-DC737AC8B8B7}"/>
    <dgm:cxn modelId="{9B2454F7-B39B-4C7B-A70D-E48BC5F95BB7}" type="presOf" srcId="{5DA165CE-94A7-4A3B-A0D0-19B3E228F798}" destId="{11499565-92DF-473D-9B07-E71568A80C5E}" srcOrd="0" destOrd="0" presId="urn:microsoft.com/office/officeart/2008/layout/AlternatingHexagons"/>
    <dgm:cxn modelId="{3A95CDD0-5B94-4949-8BE8-451D7A019D70}" type="presOf" srcId="{183E04BE-BD80-40BF-B77F-C2B49F0E8925}" destId="{A245948F-6FF2-4C8B-A5FE-E6BF0FD6E15D}" srcOrd="0" destOrd="0" presId="urn:microsoft.com/office/officeart/2008/layout/AlternatingHexagons"/>
    <dgm:cxn modelId="{F2E64767-C970-4791-A184-A51E7733841F}" srcId="{183E04BE-BD80-40BF-B77F-C2B49F0E8925}" destId="{8BABC1C8-2A10-4153-9DDA-B3DB106F808F}" srcOrd="1" destOrd="0" parTransId="{A8DC85BE-917A-4382-99AE-EBB55AB8FF37}" sibTransId="{523D403B-73BC-49ED-9B79-BE14F1FC4E57}"/>
    <dgm:cxn modelId="{255C51F0-AFFA-46C9-9EEF-283D45E4AEC2}" srcId="{689C7C1B-B1EB-4930-B4C1-F0A754EE798A}" destId="{033639ED-13D9-4374-B004-5584BD79FB1D}" srcOrd="0" destOrd="0" parTransId="{874B826F-93E9-4BDA-A846-A015AC745412}" sibTransId="{57C8F594-ABBD-4EA7-A5D2-8E6520D7AB66}"/>
    <dgm:cxn modelId="{6E5B693F-0454-43D0-9D98-04A293279593}" srcId="{8BABC1C8-2A10-4153-9DDA-B3DB106F808F}" destId="{F68C9BAC-1E3A-4AAA-A2F4-FDFCC2DDB20F}" srcOrd="0" destOrd="0" parTransId="{52976061-43FE-4AEF-B784-F8CC067EC34E}" sibTransId="{FA8C3CCB-23C1-41CA-8D75-6A608D2CACDD}"/>
    <dgm:cxn modelId="{368447F4-7327-456A-8F17-E98BCB756EB6}" type="presOf" srcId="{43F46B57-EA3B-41AB-9256-D08C21C86AAD}" destId="{45BE221D-9464-47D4-92EA-4FE3E235573F}" srcOrd="0" destOrd="0" presId="urn:microsoft.com/office/officeart/2008/layout/AlternatingHexagons"/>
    <dgm:cxn modelId="{C070396E-646F-4341-9C14-6BA87CC9C6AC}" type="presOf" srcId="{689C7C1B-B1EB-4930-B4C1-F0A754EE798A}" destId="{9D89D727-E860-438C-899F-DD81F70C1C71}" srcOrd="0" destOrd="0" presId="urn:microsoft.com/office/officeart/2008/layout/AlternatingHexagons"/>
    <dgm:cxn modelId="{B25A34AC-B24F-4D7C-AF74-EDB698A86921}" type="presOf" srcId="{523D403B-73BC-49ED-9B79-BE14F1FC4E57}" destId="{DEDCB677-4CAC-479D-87D2-B408133C7158}" srcOrd="0" destOrd="0" presId="urn:microsoft.com/office/officeart/2008/layout/AlternatingHexagons"/>
    <dgm:cxn modelId="{644948D7-6624-4771-9C0B-2F92D2AE80E6}" type="presParOf" srcId="{A245948F-6FF2-4C8B-A5FE-E6BF0FD6E15D}" destId="{1D5F4CE3-D6D3-40CC-8244-FDB1215038F5}" srcOrd="0" destOrd="0" presId="urn:microsoft.com/office/officeart/2008/layout/AlternatingHexagons"/>
    <dgm:cxn modelId="{4BD9DA83-73CC-4DF2-A065-B303734F5145}" type="presParOf" srcId="{1D5F4CE3-D6D3-40CC-8244-FDB1215038F5}" destId="{45BE221D-9464-47D4-92EA-4FE3E235573F}" srcOrd="0" destOrd="0" presId="urn:microsoft.com/office/officeart/2008/layout/AlternatingHexagons"/>
    <dgm:cxn modelId="{ABC783AD-952B-4366-8F34-3A7927CFBE2C}" type="presParOf" srcId="{1D5F4CE3-D6D3-40CC-8244-FDB1215038F5}" destId="{11499565-92DF-473D-9B07-E71568A80C5E}" srcOrd="1" destOrd="0" presId="urn:microsoft.com/office/officeart/2008/layout/AlternatingHexagons"/>
    <dgm:cxn modelId="{2A01C956-9D6A-4F84-ADC1-17C80F2A1CFC}" type="presParOf" srcId="{1D5F4CE3-D6D3-40CC-8244-FDB1215038F5}" destId="{B2165A44-AF79-4AC1-B6CD-6C4D89ECA4AF}" srcOrd="2" destOrd="0" presId="urn:microsoft.com/office/officeart/2008/layout/AlternatingHexagons"/>
    <dgm:cxn modelId="{77AD6089-CED3-47E7-8E10-2070B38D3513}" type="presParOf" srcId="{1D5F4CE3-D6D3-40CC-8244-FDB1215038F5}" destId="{1D5F25B1-90AE-4F53-97A7-46F43833A32B}" srcOrd="3" destOrd="0" presId="urn:microsoft.com/office/officeart/2008/layout/AlternatingHexagons"/>
    <dgm:cxn modelId="{4D789AFB-9043-42F2-BAFA-84CAA4AE64D0}" type="presParOf" srcId="{1D5F4CE3-D6D3-40CC-8244-FDB1215038F5}" destId="{B5665B3D-3189-47A6-AD1A-4D9390287A28}" srcOrd="4" destOrd="0" presId="urn:microsoft.com/office/officeart/2008/layout/AlternatingHexagons"/>
    <dgm:cxn modelId="{5EC6F79C-2FCE-42C6-8198-A22E08093332}" type="presParOf" srcId="{A245948F-6FF2-4C8B-A5FE-E6BF0FD6E15D}" destId="{4D25A959-2E52-4F88-A665-98AE51012C15}" srcOrd="1" destOrd="0" presId="urn:microsoft.com/office/officeart/2008/layout/AlternatingHexagons"/>
    <dgm:cxn modelId="{E363C1E6-2396-49F5-9399-C36DFF5EA954}" type="presParOf" srcId="{A245948F-6FF2-4C8B-A5FE-E6BF0FD6E15D}" destId="{F5E06CCA-7838-4205-B76D-13CFB86300F1}" srcOrd="2" destOrd="0" presId="urn:microsoft.com/office/officeart/2008/layout/AlternatingHexagons"/>
    <dgm:cxn modelId="{82A5EED6-F657-430A-907A-60CA4FB16025}" type="presParOf" srcId="{F5E06CCA-7838-4205-B76D-13CFB86300F1}" destId="{8BE077EB-BAFB-4B46-8800-9E6B223DBD5C}" srcOrd="0" destOrd="0" presId="urn:microsoft.com/office/officeart/2008/layout/AlternatingHexagons"/>
    <dgm:cxn modelId="{958430B4-F70E-4E68-B2D8-0E56749D59B2}" type="presParOf" srcId="{F5E06CCA-7838-4205-B76D-13CFB86300F1}" destId="{7D7FB583-6684-4F2C-B73B-2B4BCA398951}" srcOrd="1" destOrd="0" presId="urn:microsoft.com/office/officeart/2008/layout/AlternatingHexagons"/>
    <dgm:cxn modelId="{321FD527-29FB-43B3-8844-B01B89AEDD36}" type="presParOf" srcId="{F5E06CCA-7838-4205-B76D-13CFB86300F1}" destId="{BA70C772-8056-401C-8673-98FDF56262D8}" srcOrd="2" destOrd="0" presId="urn:microsoft.com/office/officeart/2008/layout/AlternatingHexagons"/>
    <dgm:cxn modelId="{0D53DF00-B8A2-4481-81F0-465CFCA94A37}" type="presParOf" srcId="{F5E06CCA-7838-4205-B76D-13CFB86300F1}" destId="{990B377A-F0E8-413D-9758-BEBA252A2E4B}" srcOrd="3" destOrd="0" presId="urn:microsoft.com/office/officeart/2008/layout/AlternatingHexagons"/>
    <dgm:cxn modelId="{7D8E82F3-F138-4917-9B27-425696BC5634}" type="presParOf" srcId="{F5E06CCA-7838-4205-B76D-13CFB86300F1}" destId="{DEDCB677-4CAC-479D-87D2-B408133C7158}" srcOrd="4" destOrd="0" presId="urn:microsoft.com/office/officeart/2008/layout/AlternatingHexagons"/>
    <dgm:cxn modelId="{4CEA0626-D67D-4B77-AB54-82C78645AC1C}" type="presParOf" srcId="{A245948F-6FF2-4C8B-A5FE-E6BF0FD6E15D}" destId="{7E33686E-BFD5-4DAD-887A-43731CDF81E6}" srcOrd="3" destOrd="0" presId="urn:microsoft.com/office/officeart/2008/layout/AlternatingHexagons"/>
    <dgm:cxn modelId="{41D761BC-5FD2-41BA-9594-692147E61AD1}" type="presParOf" srcId="{A245948F-6FF2-4C8B-A5FE-E6BF0FD6E15D}" destId="{88E490E1-EA32-4D8D-9148-A521C6D863EF}" srcOrd="4" destOrd="0" presId="urn:microsoft.com/office/officeart/2008/layout/AlternatingHexagons"/>
    <dgm:cxn modelId="{6009D174-1A26-496C-89CE-DC8D344C4D7B}" type="presParOf" srcId="{88E490E1-EA32-4D8D-9148-A521C6D863EF}" destId="{9D89D727-E860-438C-899F-DD81F70C1C71}" srcOrd="0" destOrd="0" presId="urn:microsoft.com/office/officeart/2008/layout/AlternatingHexagons"/>
    <dgm:cxn modelId="{109E663D-F76E-4CC3-AB64-989AF723DE06}" type="presParOf" srcId="{88E490E1-EA32-4D8D-9148-A521C6D863EF}" destId="{D6ABC17E-87FB-4251-9ED3-6F2DC08BE96D}" srcOrd="1" destOrd="0" presId="urn:microsoft.com/office/officeart/2008/layout/AlternatingHexagons"/>
    <dgm:cxn modelId="{43F21B07-D415-4A23-A39A-6509D8C37CC1}" type="presParOf" srcId="{88E490E1-EA32-4D8D-9148-A521C6D863EF}" destId="{BB84D990-28FB-4FB3-8BB7-AE892E9FAA71}" srcOrd="2" destOrd="0" presId="urn:microsoft.com/office/officeart/2008/layout/AlternatingHexagons"/>
    <dgm:cxn modelId="{407C766D-0274-4818-9AAC-7CEB7CB76B7A}" type="presParOf" srcId="{88E490E1-EA32-4D8D-9148-A521C6D863EF}" destId="{FA2D4902-2D82-4B79-A09B-5AAECE281215}" srcOrd="3" destOrd="0" presId="urn:microsoft.com/office/officeart/2008/layout/AlternatingHexagons"/>
    <dgm:cxn modelId="{F05D1E94-6E95-4770-97F0-AD4304086E60}" type="presParOf" srcId="{88E490E1-EA32-4D8D-9148-A521C6D863EF}" destId="{32346200-D13D-4F65-ADB8-04E551EF36B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5B5F53-A3D1-4BFC-8088-484DE254E287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80A37-BE25-44F0-B7B7-A8E6640F0ED3}">
      <dgm:prSet phldrT="[Текст]"/>
      <dgm:spPr/>
      <dgm:t>
        <a:bodyPr/>
        <a:lstStyle/>
        <a:p>
          <a:r>
            <a:rPr lang="ru-RU" b="1" dirty="0" smtClean="0"/>
            <a:t>11.02.15 Информационные кабельные сети</a:t>
          </a:r>
          <a:endParaRPr lang="ru-RU" b="1" dirty="0"/>
        </a:p>
      </dgm:t>
    </dgm:pt>
    <dgm:pt modelId="{D5DB1A07-1098-4EF9-A8DD-BC917478601E}" type="parTrans" cxnId="{9BDE32AE-7C83-4E19-88D5-65BD385BAC2A}">
      <dgm:prSet/>
      <dgm:spPr/>
      <dgm:t>
        <a:bodyPr/>
        <a:lstStyle/>
        <a:p>
          <a:endParaRPr lang="ru-RU"/>
        </a:p>
      </dgm:t>
    </dgm:pt>
    <dgm:pt modelId="{614502EC-F09A-47BC-B3FF-5FF6DF295C10}" type="sibTrans" cxnId="{9BDE32AE-7C83-4E19-88D5-65BD385BAC2A}">
      <dgm:prSet/>
      <dgm:spPr/>
      <dgm:t>
        <a:bodyPr/>
        <a:lstStyle/>
        <a:p>
          <a:endParaRPr lang="ru-RU"/>
        </a:p>
      </dgm:t>
    </dgm:pt>
    <dgm:pt modelId="{2A2125B8-C7F0-467E-B884-4EC9080E613C}">
      <dgm:prSet phldrT="[Текст]"/>
      <dgm:spPr/>
      <dgm:t>
        <a:bodyPr/>
        <a:lstStyle/>
        <a:p>
          <a:r>
            <a:rPr lang="ru-RU" b="1" dirty="0" smtClean="0"/>
            <a:t>Сокращение сроков обучения на 1 год</a:t>
          </a:r>
          <a:endParaRPr lang="ru-RU" b="1" dirty="0"/>
        </a:p>
      </dgm:t>
    </dgm:pt>
    <dgm:pt modelId="{4850B2F1-7510-4969-B8B0-DA0AD15E8036}" type="parTrans" cxnId="{B1D30C50-D1C7-44BA-9DFF-53839045C1BF}">
      <dgm:prSet/>
      <dgm:spPr/>
      <dgm:t>
        <a:bodyPr/>
        <a:lstStyle/>
        <a:p>
          <a:endParaRPr lang="ru-RU"/>
        </a:p>
      </dgm:t>
    </dgm:pt>
    <dgm:pt modelId="{C1E0A644-6306-4E7B-BD57-3AD0AE561BA2}" type="sibTrans" cxnId="{B1D30C50-D1C7-44BA-9DFF-53839045C1BF}">
      <dgm:prSet/>
      <dgm:spPr/>
      <dgm:t>
        <a:bodyPr/>
        <a:lstStyle/>
        <a:p>
          <a:endParaRPr lang="ru-RU"/>
        </a:p>
      </dgm:t>
    </dgm:pt>
    <dgm:pt modelId="{5BC4311F-F8A8-4E8B-8FB2-C71F9725D721}">
      <dgm:prSet phldrT="[Текст]"/>
      <dgm:spPr/>
      <dgm:t>
        <a:bodyPr/>
        <a:lstStyle/>
        <a:p>
          <a:r>
            <a:rPr lang="ru-RU" b="1" dirty="0" smtClean="0"/>
            <a:t>Актуализация ПМ.01</a:t>
          </a:r>
          <a:endParaRPr lang="ru-RU" b="1" dirty="0"/>
        </a:p>
      </dgm:t>
    </dgm:pt>
    <dgm:pt modelId="{54386283-933B-41E1-9625-0A9071AF1261}" type="parTrans" cxnId="{8A778B8F-A7FE-4A05-9166-122BD65BE40B}">
      <dgm:prSet/>
      <dgm:spPr/>
      <dgm:t>
        <a:bodyPr/>
        <a:lstStyle/>
        <a:p>
          <a:endParaRPr lang="ru-RU"/>
        </a:p>
      </dgm:t>
    </dgm:pt>
    <dgm:pt modelId="{7FA4E2DF-D2C7-42A8-861A-D7BA8CE43677}" type="sibTrans" cxnId="{8A778B8F-A7FE-4A05-9166-122BD65BE40B}">
      <dgm:prSet/>
      <dgm:spPr/>
      <dgm:t>
        <a:bodyPr/>
        <a:lstStyle/>
        <a:p>
          <a:endParaRPr lang="ru-RU"/>
        </a:p>
      </dgm:t>
    </dgm:pt>
    <dgm:pt modelId="{C27667E6-6EFA-40BE-BA22-5BB2A280F098}">
      <dgm:prSet phldrT="[Текст]"/>
      <dgm:spPr/>
      <dgm:t>
        <a:bodyPr/>
        <a:lstStyle/>
        <a:p>
          <a:r>
            <a:rPr lang="ru-RU" b="1" dirty="0" smtClean="0"/>
            <a:t>11.02.16 Монтаж, техническое обслуживание и ремонт электронных приборов и устройств</a:t>
          </a:r>
          <a:endParaRPr lang="ru-RU" b="1" dirty="0"/>
        </a:p>
      </dgm:t>
    </dgm:pt>
    <dgm:pt modelId="{9B651163-0C71-4438-84A3-4D92572A6101}" type="parTrans" cxnId="{62DA52BB-270A-4C22-B8F0-7D3F77E1C5B5}">
      <dgm:prSet/>
      <dgm:spPr/>
      <dgm:t>
        <a:bodyPr/>
        <a:lstStyle/>
        <a:p>
          <a:endParaRPr lang="ru-RU"/>
        </a:p>
      </dgm:t>
    </dgm:pt>
    <dgm:pt modelId="{E0F03505-7069-4408-A54F-98C66B43C31B}" type="sibTrans" cxnId="{62DA52BB-270A-4C22-B8F0-7D3F77E1C5B5}">
      <dgm:prSet/>
      <dgm:spPr/>
      <dgm:t>
        <a:bodyPr/>
        <a:lstStyle/>
        <a:p>
          <a:endParaRPr lang="ru-RU"/>
        </a:p>
      </dgm:t>
    </dgm:pt>
    <dgm:pt modelId="{0AA87DEB-AB80-46DA-A2EF-31E7908823EF}">
      <dgm:prSet phldrT="[Текст]"/>
      <dgm:spPr/>
      <dgm:t>
        <a:bodyPr/>
        <a:lstStyle/>
        <a:p>
          <a:r>
            <a:rPr lang="ru-RU" b="1" dirty="0" smtClean="0"/>
            <a:t>Сокращение сроков обучения на 1 год</a:t>
          </a:r>
          <a:endParaRPr lang="ru-RU" b="1" dirty="0"/>
        </a:p>
      </dgm:t>
    </dgm:pt>
    <dgm:pt modelId="{EB7868AC-5482-436A-84C8-7D9CE332010D}" type="parTrans" cxnId="{30211DCB-7E4D-42C4-8817-D19A27064480}">
      <dgm:prSet/>
      <dgm:spPr/>
      <dgm:t>
        <a:bodyPr/>
        <a:lstStyle/>
        <a:p>
          <a:endParaRPr lang="ru-RU"/>
        </a:p>
      </dgm:t>
    </dgm:pt>
    <dgm:pt modelId="{0F8A8DD0-76C1-4D46-8500-301B72D28A06}" type="sibTrans" cxnId="{30211DCB-7E4D-42C4-8817-D19A27064480}">
      <dgm:prSet/>
      <dgm:spPr/>
      <dgm:t>
        <a:bodyPr/>
        <a:lstStyle/>
        <a:p>
          <a:endParaRPr lang="ru-RU"/>
        </a:p>
      </dgm:t>
    </dgm:pt>
    <dgm:pt modelId="{1DDEEDCE-9222-4CBD-9525-D7D5551580DB}">
      <dgm:prSet phldrT="[Текст]"/>
      <dgm:spPr/>
      <dgm:t>
        <a:bodyPr/>
        <a:lstStyle/>
        <a:p>
          <a:r>
            <a:rPr lang="ru-RU" b="1" dirty="0" smtClean="0"/>
            <a:t>11.02.12 Почтовая связь</a:t>
          </a:r>
          <a:endParaRPr lang="ru-RU" b="1" dirty="0"/>
        </a:p>
      </dgm:t>
    </dgm:pt>
    <dgm:pt modelId="{8B3BC099-8293-4FA3-BF2C-C4B49C0DE0A9}" type="parTrans" cxnId="{4FDA492C-4D7C-4116-9522-E21DC6B99D2D}">
      <dgm:prSet/>
      <dgm:spPr/>
      <dgm:t>
        <a:bodyPr/>
        <a:lstStyle/>
        <a:p>
          <a:endParaRPr lang="ru-RU"/>
        </a:p>
      </dgm:t>
    </dgm:pt>
    <dgm:pt modelId="{A8AE9590-9351-4560-A98F-8468B7BA6E6E}" type="sibTrans" cxnId="{4FDA492C-4D7C-4116-9522-E21DC6B99D2D}">
      <dgm:prSet/>
      <dgm:spPr/>
      <dgm:t>
        <a:bodyPr/>
        <a:lstStyle/>
        <a:p>
          <a:endParaRPr lang="ru-RU"/>
        </a:p>
      </dgm:t>
    </dgm:pt>
    <dgm:pt modelId="{163527C1-6BF7-41A9-A3B4-FE7708E412CF}">
      <dgm:prSet phldrT="[Текст]"/>
      <dgm:spPr/>
      <dgm:t>
        <a:bodyPr/>
        <a:lstStyle/>
        <a:p>
          <a:r>
            <a:rPr lang="ru-RU" b="1" dirty="0" smtClean="0"/>
            <a:t>11.01.08 Оператор связи</a:t>
          </a:r>
          <a:endParaRPr lang="ru-RU" b="1" dirty="0"/>
        </a:p>
      </dgm:t>
    </dgm:pt>
    <dgm:pt modelId="{6CF3AC3F-88CF-4D91-91CC-E035BA6D6840}" type="parTrans" cxnId="{F853F542-83CC-4C2F-A9BF-842045431076}">
      <dgm:prSet/>
      <dgm:spPr/>
      <dgm:t>
        <a:bodyPr/>
        <a:lstStyle/>
        <a:p>
          <a:endParaRPr lang="ru-RU"/>
        </a:p>
      </dgm:t>
    </dgm:pt>
    <dgm:pt modelId="{9938DA50-06C8-4A52-8AD5-EF999A95029B}" type="sibTrans" cxnId="{F853F542-83CC-4C2F-A9BF-842045431076}">
      <dgm:prSet/>
      <dgm:spPr/>
      <dgm:t>
        <a:bodyPr/>
        <a:lstStyle/>
        <a:p>
          <a:endParaRPr lang="ru-RU"/>
        </a:p>
      </dgm:t>
    </dgm:pt>
    <dgm:pt modelId="{2277E751-B6CC-4A9A-AB33-6B1D8A19EE53}">
      <dgm:prSet phldrT="[Текст]"/>
      <dgm:spPr/>
      <dgm:t>
        <a:bodyPr/>
        <a:lstStyle/>
        <a:p>
          <a:r>
            <a:rPr lang="ru-RU" b="1" dirty="0" smtClean="0"/>
            <a:t>Новый макет</a:t>
          </a:r>
          <a:endParaRPr lang="ru-RU" b="1" dirty="0"/>
        </a:p>
      </dgm:t>
    </dgm:pt>
    <dgm:pt modelId="{D7786C1C-5BEE-4647-8D85-AC6D1D4D89B9}" type="parTrans" cxnId="{70E94F52-A4FB-41F4-A990-435DDAC18F4A}">
      <dgm:prSet/>
      <dgm:spPr/>
      <dgm:t>
        <a:bodyPr/>
        <a:lstStyle/>
        <a:p>
          <a:endParaRPr lang="ru-RU"/>
        </a:p>
      </dgm:t>
    </dgm:pt>
    <dgm:pt modelId="{B2119B25-93E2-441B-9A88-527C053C42E4}" type="sibTrans" cxnId="{70E94F52-A4FB-41F4-A990-435DDAC18F4A}">
      <dgm:prSet/>
      <dgm:spPr/>
      <dgm:t>
        <a:bodyPr/>
        <a:lstStyle/>
        <a:p>
          <a:endParaRPr lang="ru-RU"/>
        </a:p>
      </dgm:t>
    </dgm:pt>
    <dgm:pt modelId="{41491FB2-2D33-4E06-8D3C-ECD1378C8E54}">
      <dgm:prSet phldrT="[Текст]"/>
      <dgm:spPr/>
      <dgm:t>
        <a:bodyPr/>
        <a:lstStyle/>
        <a:p>
          <a:r>
            <a:rPr lang="ru-RU" b="1" dirty="0" smtClean="0"/>
            <a:t>Новый макет</a:t>
          </a:r>
          <a:endParaRPr lang="ru-RU" b="1" dirty="0"/>
        </a:p>
      </dgm:t>
    </dgm:pt>
    <dgm:pt modelId="{19360318-3177-4CCD-8F5C-0D9F1A35084F}" type="parTrans" cxnId="{76A2CB61-6057-4F67-94CA-331171957525}">
      <dgm:prSet/>
      <dgm:spPr/>
      <dgm:t>
        <a:bodyPr/>
        <a:lstStyle/>
        <a:p>
          <a:endParaRPr lang="ru-RU"/>
        </a:p>
      </dgm:t>
    </dgm:pt>
    <dgm:pt modelId="{7284807A-2435-46E5-A115-1B5E648235C1}" type="sibTrans" cxnId="{76A2CB61-6057-4F67-94CA-331171957525}">
      <dgm:prSet/>
      <dgm:spPr/>
      <dgm:t>
        <a:bodyPr/>
        <a:lstStyle/>
        <a:p>
          <a:endParaRPr lang="ru-RU"/>
        </a:p>
      </dgm:t>
    </dgm:pt>
    <dgm:pt modelId="{B324EBA8-BA8F-4588-89FF-3FD85F807057}">
      <dgm:prSet phldrT="[Текст]"/>
      <dgm:spPr/>
      <dgm:t>
        <a:bodyPr/>
        <a:lstStyle/>
        <a:p>
          <a:r>
            <a:rPr lang="ru-RU" b="1" dirty="0" smtClean="0"/>
            <a:t>Сокращение ПМ.04</a:t>
          </a:r>
          <a:endParaRPr lang="ru-RU" b="1" dirty="0"/>
        </a:p>
      </dgm:t>
    </dgm:pt>
    <dgm:pt modelId="{BE88F34A-453F-44F2-8258-2CFE7300AFCF}" type="parTrans" cxnId="{0EBA9C92-BE7D-4E7B-9C48-01B230425F2F}">
      <dgm:prSet/>
      <dgm:spPr/>
      <dgm:t>
        <a:bodyPr/>
        <a:lstStyle/>
        <a:p>
          <a:endParaRPr lang="ru-RU"/>
        </a:p>
      </dgm:t>
    </dgm:pt>
    <dgm:pt modelId="{6F60DF9C-3B9A-4C8D-891F-7F58C448096A}" type="sibTrans" cxnId="{0EBA9C92-BE7D-4E7B-9C48-01B230425F2F}">
      <dgm:prSet/>
      <dgm:spPr/>
      <dgm:t>
        <a:bodyPr/>
        <a:lstStyle/>
        <a:p>
          <a:endParaRPr lang="ru-RU"/>
        </a:p>
      </dgm:t>
    </dgm:pt>
    <dgm:pt modelId="{89B4329E-0585-4A95-9CD2-CC26147F062E}">
      <dgm:prSet phldrT="[Текст]"/>
      <dgm:spPr/>
      <dgm:t>
        <a:bodyPr/>
        <a:lstStyle/>
        <a:p>
          <a:r>
            <a:rPr lang="ru-RU" b="1" dirty="0" smtClean="0"/>
            <a:t>Актуализация ОПД</a:t>
          </a:r>
          <a:endParaRPr lang="ru-RU" b="1" dirty="0"/>
        </a:p>
      </dgm:t>
    </dgm:pt>
    <dgm:pt modelId="{17A9FD61-8845-49BB-8E09-23ADA0054D7E}" type="parTrans" cxnId="{16410F0E-0E56-4E2A-B10A-8F0C0179EFB0}">
      <dgm:prSet/>
      <dgm:spPr/>
      <dgm:t>
        <a:bodyPr/>
        <a:lstStyle/>
        <a:p>
          <a:endParaRPr lang="ru-RU"/>
        </a:p>
      </dgm:t>
    </dgm:pt>
    <dgm:pt modelId="{7501F7FF-1E6F-4189-B499-7DF5847C3A13}" type="sibTrans" cxnId="{16410F0E-0E56-4E2A-B10A-8F0C0179EFB0}">
      <dgm:prSet/>
      <dgm:spPr/>
      <dgm:t>
        <a:bodyPr/>
        <a:lstStyle/>
        <a:p>
          <a:endParaRPr lang="ru-RU"/>
        </a:p>
      </dgm:t>
    </dgm:pt>
    <dgm:pt modelId="{E464C775-82CF-4A11-A331-3166408A2A88}">
      <dgm:prSet/>
      <dgm:spPr/>
      <dgm:t>
        <a:bodyPr/>
        <a:lstStyle/>
        <a:p>
          <a:r>
            <a:rPr lang="ru-RU" b="1" dirty="0" smtClean="0"/>
            <a:t>Актуализация ОПД</a:t>
          </a:r>
          <a:endParaRPr lang="ru-RU" b="1" dirty="0"/>
        </a:p>
      </dgm:t>
    </dgm:pt>
    <dgm:pt modelId="{BB8837F2-03E5-4852-AB47-2F10AD9CAEDC}" type="parTrans" cxnId="{A511DB83-3153-4B26-A085-5748C4FAB244}">
      <dgm:prSet/>
      <dgm:spPr/>
      <dgm:t>
        <a:bodyPr/>
        <a:lstStyle/>
        <a:p>
          <a:endParaRPr lang="ru-RU"/>
        </a:p>
      </dgm:t>
    </dgm:pt>
    <dgm:pt modelId="{41D5C350-F476-4F92-9C34-2A9314DA08C8}" type="sibTrans" cxnId="{A511DB83-3153-4B26-A085-5748C4FAB244}">
      <dgm:prSet/>
      <dgm:spPr/>
      <dgm:t>
        <a:bodyPr/>
        <a:lstStyle/>
        <a:p>
          <a:endParaRPr lang="ru-RU"/>
        </a:p>
      </dgm:t>
    </dgm:pt>
    <dgm:pt modelId="{0D47E329-11DE-45E4-A438-E31874858CB6}">
      <dgm:prSet phldrT="[Текст]"/>
      <dgm:spPr/>
      <dgm:t>
        <a:bodyPr/>
        <a:lstStyle/>
        <a:p>
          <a:r>
            <a:rPr lang="ru-RU" b="1" dirty="0" smtClean="0"/>
            <a:t>Обязательный ДЭ</a:t>
          </a:r>
          <a:endParaRPr lang="ru-RU" b="1" dirty="0"/>
        </a:p>
      </dgm:t>
    </dgm:pt>
    <dgm:pt modelId="{CFFEED55-B6AD-460B-9F7A-5A0CEACEAF41}" type="parTrans" cxnId="{35405E7D-0171-48FA-8374-E77FA8FD040D}">
      <dgm:prSet/>
      <dgm:spPr/>
      <dgm:t>
        <a:bodyPr/>
        <a:lstStyle/>
        <a:p>
          <a:endParaRPr lang="ru-RU"/>
        </a:p>
      </dgm:t>
    </dgm:pt>
    <dgm:pt modelId="{A80A3A4C-9287-40B9-9063-6D5FF9D65545}" type="sibTrans" cxnId="{35405E7D-0171-48FA-8374-E77FA8FD040D}">
      <dgm:prSet/>
      <dgm:spPr/>
      <dgm:t>
        <a:bodyPr/>
        <a:lstStyle/>
        <a:p>
          <a:endParaRPr lang="ru-RU"/>
        </a:p>
      </dgm:t>
    </dgm:pt>
    <dgm:pt modelId="{2F8FDF5C-AE71-4DEB-A9ED-EB0D63D0EA64}">
      <dgm:prSet phldrT="[Текст]"/>
      <dgm:spPr/>
      <dgm:t>
        <a:bodyPr/>
        <a:lstStyle/>
        <a:p>
          <a:r>
            <a:rPr lang="ru-RU" b="1" dirty="0" smtClean="0"/>
            <a:t>На основе нового ПС «Работник почтовой связи»</a:t>
          </a:r>
          <a:endParaRPr lang="ru-RU" b="1" dirty="0"/>
        </a:p>
      </dgm:t>
    </dgm:pt>
    <dgm:pt modelId="{8E331F32-8478-4D79-817B-F4387DE7A5A0}" type="parTrans" cxnId="{5B871F6A-A944-4C7E-9C3F-9415B6D101D4}">
      <dgm:prSet/>
      <dgm:spPr/>
      <dgm:t>
        <a:bodyPr/>
        <a:lstStyle/>
        <a:p>
          <a:endParaRPr lang="ru-RU"/>
        </a:p>
      </dgm:t>
    </dgm:pt>
    <dgm:pt modelId="{65782A51-7FC3-42C4-AE07-AE1D2EDBD753}" type="sibTrans" cxnId="{5B871F6A-A944-4C7E-9C3F-9415B6D101D4}">
      <dgm:prSet/>
      <dgm:spPr/>
      <dgm:t>
        <a:bodyPr/>
        <a:lstStyle/>
        <a:p>
          <a:endParaRPr lang="ru-RU"/>
        </a:p>
      </dgm:t>
    </dgm:pt>
    <dgm:pt modelId="{61D720CC-37E0-4D88-9752-FE3DEA819DE2}">
      <dgm:prSet/>
      <dgm:spPr/>
      <dgm:t>
        <a:bodyPr/>
        <a:lstStyle/>
        <a:p>
          <a:r>
            <a:rPr lang="ru-RU" b="1" dirty="0" smtClean="0"/>
            <a:t>Обязательный ДЭ</a:t>
          </a:r>
          <a:endParaRPr lang="ru-RU" b="1" dirty="0"/>
        </a:p>
      </dgm:t>
    </dgm:pt>
    <dgm:pt modelId="{EA4A38D2-3459-4C56-8B50-2285AE2899FB}" type="parTrans" cxnId="{7922DD5C-C41C-4328-8D77-7E5A4DC589D9}">
      <dgm:prSet/>
      <dgm:spPr/>
      <dgm:t>
        <a:bodyPr/>
        <a:lstStyle/>
        <a:p>
          <a:endParaRPr lang="ru-RU"/>
        </a:p>
      </dgm:t>
    </dgm:pt>
    <dgm:pt modelId="{FEB64E61-B0BB-4BCA-8729-B114255A9DA8}" type="sibTrans" cxnId="{7922DD5C-C41C-4328-8D77-7E5A4DC589D9}">
      <dgm:prSet/>
      <dgm:spPr/>
      <dgm:t>
        <a:bodyPr/>
        <a:lstStyle/>
        <a:p>
          <a:endParaRPr lang="ru-RU"/>
        </a:p>
      </dgm:t>
    </dgm:pt>
    <dgm:pt modelId="{F62374F1-EB70-457A-AE5F-F614E4C46AFB}">
      <dgm:prSet/>
      <dgm:spPr/>
      <dgm:t>
        <a:bodyPr/>
        <a:lstStyle/>
        <a:p>
          <a:r>
            <a:rPr lang="ru-RU" b="1" dirty="0" smtClean="0"/>
            <a:t>На основе нового ПС «Работник почтовой связи»</a:t>
          </a:r>
          <a:endParaRPr lang="ru-RU" b="1" dirty="0"/>
        </a:p>
      </dgm:t>
    </dgm:pt>
    <dgm:pt modelId="{E5B73D5F-CD88-445E-912F-EEB8C116CB76}" type="parTrans" cxnId="{4B7CD922-60EE-46EA-B5BB-8E4EA0D14D6F}">
      <dgm:prSet/>
      <dgm:spPr/>
      <dgm:t>
        <a:bodyPr/>
        <a:lstStyle/>
        <a:p>
          <a:endParaRPr lang="ru-RU"/>
        </a:p>
      </dgm:t>
    </dgm:pt>
    <dgm:pt modelId="{F84FECF6-3F6D-44A9-B3EF-DDD8BD49EC07}" type="sibTrans" cxnId="{4B7CD922-60EE-46EA-B5BB-8E4EA0D14D6F}">
      <dgm:prSet/>
      <dgm:spPr/>
      <dgm:t>
        <a:bodyPr/>
        <a:lstStyle/>
        <a:p>
          <a:endParaRPr lang="ru-RU"/>
        </a:p>
      </dgm:t>
    </dgm:pt>
    <dgm:pt modelId="{1A2FA90D-AFB8-4C86-9C30-530B3B586445}">
      <dgm:prSet phldrT="[Текст]"/>
      <dgm:spPr/>
      <dgm:t>
        <a:bodyPr/>
        <a:lstStyle/>
        <a:p>
          <a:r>
            <a:rPr lang="ru-RU" b="1" dirty="0" smtClean="0"/>
            <a:t>Отказ от ПМ на выполнение рабочей профессии</a:t>
          </a:r>
          <a:endParaRPr lang="ru-RU" b="1" dirty="0"/>
        </a:p>
      </dgm:t>
    </dgm:pt>
    <dgm:pt modelId="{31D3E676-73AB-4233-A7C0-7AAD39A7C651}" type="parTrans" cxnId="{FD9F7156-25FC-457F-9F5F-A4312E114BB5}">
      <dgm:prSet/>
      <dgm:spPr/>
      <dgm:t>
        <a:bodyPr/>
        <a:lstStyle/>
        <a:p>
          <a:endParaRPr lang="ru-RU"/>
        </a:p>
      </dgm:t>
    </dgm:pt>
    <dgm:pt modelId="{51DAD72B-CB2E-4CE3-96DC-0CFDB45B9A57}" type="sibTrans" cxnId="{FD9F7156-25FC-457F-9F5F-A4312E114BB5}">
      <dgm:prSet/>
      <dgm:spPr/>
      <dgm:t>
        <a:bodyPr/>
        <a:lstStyle/>
        <a:p>
          <a:endParaRPr lang="ru-RU"/>
        </a:p>
      </dgm:t>
    </dgm:pt>
    <dgm:pt modelId="{4644E974-D9B6-45C0-9DF2-797B1A6A4DEB}" type="pres">
      <dgm:prSet presAssocID="{C45B5F53-A3D1-4BFC-8088-484DE254E2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AD6CF7-6697-471C-A177-4BD2D3D8F332}" type="pres">
      <dgm:prSet presAssocID="{F9280A37-BE25-44F0-B7B7-A8E6640F0ED3}" presName="composite" presStyleCnt="0"/>
      <dgm:spPr/>
    </dgm:pt>
    <dgm:pt modelId="{D5009CA5-B6F3-41FC-8AD1-402EA2627B2D}" type="pres">
      <dgm:prSet presAssocID="{F9280A37-BE25-44F0-B7B7-A8E6640F0ED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B404B-026C-44FC-86C0-24B3F7A0AD40}" type="pres">
      <dgm:prSet presAssocID="{F9280A37-BE25-44F0-B7B7-A8E6640F0ED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0E61D-18A5-4EC7-99BC-B88CC8A630C6}" type="pres">
      <dgm:prSet presAssocID="{614502EC-F09A-47BC-B3FF-5FF6DF295C10}" presName="space" presStyleCnt="0"/>
      <dgm:spPr/>
    </dgm:pt>
    <dgm:pt modelId="{7B384C32-8464-43B3-959D-07C2BCE364FE}" type="pres">
      <dgm:prSet presAssocID="{C27667E6-6EFA-40BE-BA22-5BB2A280F098}" presName="composite" presStyleCnt="0"/>
      <dgm:spPr/>
    </dgm:pt>
    <dgm:pt modelId="{1B7C7A26-335A-4C5C-B059-381F4D461710}" type="pres">
      <dgm:prSet presAssocID="{C27667E6-6EFA-40BE-BA22-5BB2A280F09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584AB-79EB-4421-87B2-1C6EE6A350FD}" type="pres">
      <dgm:prSet presAssocID="{C27667E6-6EFA-40BE-BA22-5BB2A280F09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3A3FC-C268-4A69-A0BA-68C285210A86}" type="pres">
      <dgm:prSet presAssocID="{E0F03505-7069-4408-A54F-98C66B43C31B}" presName="space" presStyleCnt="0"/>
      <dgm:spPr/>
    </dgm:pt>
    <dgm:pt modelId="{BB421EB3-A936-4525-88F1-397350445AD4}" type="pres">
      <dgm:prSet presAssocID="{1DDEEDCE-9222-4CBD-9525-D7D5551580DB}" presName="composite" presStyleCnt="0"/>
      <dgm:spPr/>
    </dgm:pt>
    <dgm:pt modelId="{8874D05F-FCED-4729-ADB5-0D27BC50DE2B}" type="pres">
      <dgm:prSet presAssocID="{1DDEEDCE-9222-4CBD-9525-D7D5551580D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CCB70-1A34-4D8E-89BA-0F20A20EF328}" type="pres">
      <dgm:prSet presAssocID="{1DDEEDCE-9222-4CBD-9525-D7D5551580D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8B7A9-C133-43F8-B6A4-8192916B1AE1}" type="pres">
      <dgm:prSet presAssocID="{A8AE9590-9351-4560-A98F-8468B7BA6E6E}" presName="space" presStyleCnt="0"/>
      <dgm:spPr/>
    </dgm:pt>
    <dgm:pt modelId="{06955C4A-CDBE-4D88-83C8-F70A4ED06C08}" type="pres">
      <dgm:prSet presAssocID="{163527C1-6BF7-41A9-A3B4-FE7708E412CF}" presName="composite" presStyleCnt="0"/>
      <dgm:spPr/>
    </dgm:pt>
    <dgm:pt modelId="{45EE066F-B123-4A8F-81DC-1619C0B09523}" type="pres">
      <dgm:prSet presAssocID="{163527C1-6BF7-41A9-A3B4-FE7708E412C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4BD72-C170-4DC7-AA0E-9683220477E2}" type="pres">
      <dgm:prSet presAssocID="{163527C1-6BF7-41A9-A3B4-FE7708E412CF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410F0E-0E56-4E2A-B10A-8F0C0179EFB0}" srcId="{F9280A37-BE25-44F0-B7B7-A8E6640F0ED3}" destId="{89B4329E-0585-4A95-9CD2-CC26147F062E}" srcOrd="3" destOrd="0" parTransId="{17A9FD61-8845-49BB-8E09-23ADA0054D7E}" sibTransId="{7501F7FF-1E6F-4189-B499-7DF5847C3A13}"/>
    <dgm:cxn modelId="{30211DCB-7E4D-42C4-8817-D19A27064480}" srcId="{C27667E6-6EFA-40BE-BA22-5BB2A280F098}" destId="{0AA87DEB-AB80-46DA-A2EF-31E7908823EF}" srcOrd="0" destOrd="0" parTransId="{EB7868AC-5482-436A-84C8-7D9CE332010D}" sibTransId="{0F8A8DD0-76C1-4D46-8500-301B72D28A06}"/>
    <dgm:cxn modelId="{FD9F7156-25FC-457F-9F5F-A4312E114BB5}" srcId="{F9280A37-BE25-44F0-B7B7-A8E6640F0ED3}" destId="{1A2FA90D-AFB8-4C86-9C30-530B3B586445}" srcOrd="4" destOrd="0" parTransId="{31D3E676-73AB-4233-A7C0-7AAD39A7C651}" sibTransId="{51DAD72B-CB2E-4CE3-96DC-0CFDB45B9A57}"/>
    <dgm:cxn modelId="{830DF6B2-C511-4E82-9ACE-6B6ED5735C6E}" type="presOf" srcId="{5BC4311F-F8A8-4E8B-8FB2-C71F9725D721}" destId="{192B404B-026C-44FC-86C0-24B3F7A0AD40}" srcOrd="0" destOrd="1" presId="urn:microsoft.com/office/officeart/2005/8/layout/hList1"/>
    <dgm:cxn modelId="{8DFEF1A0-629A-41C6-AA31-466BD5643AE9}" type="presOf" srcId="{2277E751-B6CC-4A9A-AB33-6B1D8A19EE53}" destId="{242CCB70-1A34-4D8E-89BA-0F20A20EF328}" srcOrd="0" destOrd="0" presId="urn:microsoft.com/office/officeart/2005/8/layout/hList1"/>
    <dgm:cxn modelId="{DEC8C052-6DCF-49FC-A1A8-E43551BD1799}" type="presOf" srcId="{E464C775-82CF-4A11-A331-3166408A2A88}" destId="{8A7584AB-79EB-4421-87B2-1C6EE6A350FD}" srcOrd="0" destOrd="1" presId="urn:microsoft.com/office/officeart/2005/8/layout/hList1"/>
    <dgm:cxn modelId="{2AA640E2-19D6-4AE7-BA38-0226365D3E45}" type="presOf" srcId="{0D47E329-11DE-45E4-A438-E31874858CB6}" destId="{242CCB70-1A34-4D8E-89BA-0F20A20EF328}" srcOrd="0" destOrd="1" presId="urn:microsoft.com/office/officeart/2005/8/layout/hList1"/>
    <dgm:cxn modelId="{5B871F6A-A944-4C7E-9C3F-9415B6D101D4}" srcId="{1DDEEDCE-9222-4CBD-9525-D7D5551580DB}" destId="{2F8FDF5C-AE71-4DEB-A9ED-EB0D63D0EA64}" srcOrd="2" destOrd="0" parTransId="{8E331F32-8478-4D79-817B-F4387DE7A5A0}" sibTransId="{65782A51-7FC3-42C4-AE07-AE1D2EDBD753}"/>
    <dgm:cxn modelId="{70E94F52-A4FB-41F4-A990-435DDAC18F4A}" srcId="{1DDEEDCE-9222-4CBD-9525-D7D5551580DB}" destId="{2277E751-B6CC-4A9A-AB33-6B1D8A19EE53}" srcOrd="0" destOrd="0" parTransId="{D7786C1C-5BEE-4647-8D85-AC6D1D4D89B9}" sibTransId="{B2119B25-93E2-441B-9A88-527C053C42E4}"/>
    <dgm:cxn modelId="{4B7CD922-60EE-46EA-B5BB-8E4EA0D14D6F}" srcId="{163527C1-6BF7-41A9-A3B4-FE7708E412CF}" destId="{F62374F1-EB70-457A-AE5F-F614E4C46AFB}" srcOrd="2" destOrd="0" parTransId="{E5B73D5F-CD88-445E-912F-EEB8C116CB76}" sibTransId="{F84FECF6-3F6D-44A9-B3EF-DDD8BD49EC07}"/>
    <dgm:cxn modelId="{F853F542-83CC-4C2F-A9BF-842045431076}" srcId="{C45B5F53-A3D1-4BFC-8088-484DE254E287}" destId="{163527C1-6BF7-41A9-A3B4-FE7708E412CF}" srcOrd="3" destOrd="0" parTransId="{6CF3AC3F-88CF-4D91-91CC-E035BA6D6840}" sibTransId="{9938DA50-06C8-4A52-8AD5-EF999A95029B}"/>
    <dgm:cxn modelId="{7922DD5C-C41C-4328-8D77-7E5A4DC589D9}" srcId="{163527C1-6BF7-41A9-A3B4-FE7708E412CF}" destId="{61D720CC-37E0-4D88-9752-FE3DEA819DE2}" srcOrd="1" destOrd="0" parTransId="{EA4A38D2-3459-4C56-8B50-2285AE2899FB}" sibTransId="{FEB64E61-B0BB-4BCA-8729-B114255A9DA8}"/>
    <dgm:cxn modelId="{9E6592BD-B741-4532-9201-D14728AAC67A}" type="presOf" srcId="{F62374F1-EB70-457A-AE5F-F614E4C46AFB}" destId="{9204BD72-C170-4DC7-AA0E-9683220477E2}" srcOrd="0" destOrd="2" presId="urn:microsoft.com/office/officeart/2005/8/layout/hList1"/>
    <dgm:cxn modelId="{D3E99EFC-3532-43E4-AF9F-54D032D7BC3D}" type="presOf" srcId="{1A2FA90D-AFB8-4C86-9C30-530B3B586445}" destId="{192B404B-026C-44FC-86C0-24B3F7A0AD40}" srcOrd="0" destOrd="4" presId="urn:microsoft.com/office/officeart/2005/8/layout/hList1"/>
    <dgm:cxn modelId="{2E41E142-7DA9-4629-84B5-D609417C2613}" type="presOf" srcId="{1DDEEDCE-9222-4CBD-9525-D7D5551580DB}" destId="{8874D05F-FCED-4729-ADB5-0D27BC50DE2B}" srcOrd="0" destOrd="0" presId="urn:microsoft.com/office/officeart/2005/8/layout/hList1"/>
    <dgm:cxn modelId="{8BBD3BE8-60F0-42F4-8E97-BFAB634E39D5}" type="presOf" srcId="{41491FB2-2D33-4E06-8D3C-ECD1378C8E54}" destId="{9204BD72-C170-4DC7-AA0E-9683220477E2}" srcOrd="0" destOrd="0" presId="urn:microsoft.com/office/officeart/2005/8/layout/hList1"/>
    <dgm:cxn modelId="{B16C4F6D-D5D4-42F9-BA8D-8264EA983DD2}" type="presOf" srcId="{C45B5F53-A3D1-4BFC-8088-484DE254E287}" destId="{4644E974-D9B6-45C0-9DF2-797B1A6A4DEB}" srcOrd="0" destOrd="0" presId="urn:microsoft.com/office/officeart/2005/8/layout/hList1"/>
    <dgm:cxn modelId="{76A2CB61-6057-4F67-94CA-331171957525}" srcId="{163527C1-6BF7-41A9-A3B4-FE7708E412CF}" destId="{41491FB2-2D33-4E06-8D3C-ECD1378C8E54}" srcOrd="0" destOrd="0" parTransId="{19360318-3177-4CCD-8F5C-0D9F1A35084F}" sibTransId="{7284807A-2435-46E5-A115-1B5E648235C1}"/>
    <dgm:cxn modelId="{62DA52BB-270A-4C22-B8F0-7D3F77E1C5B5}" srcId="{C45B5F53-A3D1-4BFC-8088-484DE254E287}" destId="{C27667E6-6EFA-40BE-BA22-5BB2A280F098}" srcOrd="1" destOrd="0" parTransId="{9B651163-0C71-4438-84A3-4D92572A6101}" sibTransId="{E0F03505-7069-4408-A54F-98C66B43C31B}"/>
    <dgm:cxn modelId="{4FDA492C-4D7C-4116-9522-E21DC6B99D2D}" srcId="{C45B5F53-A3D1-4BFC-8088-484DE254E287}" destId="{1DDEEDCE-9222-4CBD-9525-D7D5551580DB}" srcOrd="2" destOrd="0" parTransId="{8B3BC099-8293-4FA3-BF2C-C4B49C0DE0A9}" sibTransId="{A8AE9590-9351-4560-A98F-8468B7BA6E6E}"/>
    <dgm:cxn modelId="{63213F0C-6D16-41A3-A320-7D2F733E459B}" type="presOf" srcId="{2A2125B8-C7F0-467E-B884-4EC9080E613C}" destId="{192B404B-026C-44FC-86C0-24B3F7A0AD40}" srcOrd="0" destOrd="0" presId="urn:microsoft.com/office/officeart/2005/8/layout/hList1"/>
    <dgm:cxn modelId="{E062D2EB-7B1E-4991-BFC3-B735195A5AF4}" type="presOf" srcId="{89B4329E-0585-4A95-9CD2-CC26147F062E}" destId="{192B404B-026C-44FC-86C0-24B3F7A0AD40}" srcOrd="0" destOrd="3" presId="urn:microsoft.com/office/officeart/2005/8/layout/hList1"/>
    <dgm:cxn modelId="{989B5713-0910-4B97-AAB9-3BC3866E734B}" type="presOf" srcId="{F9280A37-BE25-44F0-B7B7-A8E6640F0ED3}" destId="{D5009CA5-B6F3-41FC-8AD1-402EA2627B2D}" srcOrd="0" destOrd="0" presId="urn:microsoft.com/office/officeart/2005/8/layout/hList1"/>
    <dgm:cxn modelId="{9F0938B1-D7DC-435B-9089-9EE026E751D2}" type="presOf" srcId="{61D720CC-37E0-4D88-9752-FE3DEA819DE2}" destId="{9204BD72-C170-4DC7-AA0E-9683220477E2}" srcOrd="0" destOrd="1" presId="urn:microsoft.com/office/officeart/2005/8/layout/hList1"/>
    <dgm:cxn modelId="{35405E7D-0171-48FA-8374-E77FA8FD040D}" srcId="{1DDEEDCE-9222-4CBD-9525-D7D5551580DB}" destId="{0D47E329-11DE-45E4-A438-E31874858CB6}" srcOrd="1" destOrd="0" parTransId="{CFFEED55-B6AD-460B-9F7A-5A0CEACEAF41}" sibTransId="{A80A3A4C-9287-40B9-9063-6D5FF9D65545}"/>
    <dgm:cxn modelId="{0972AAFD-5C9F-4327-9F94-B6148D01CC05}" type="presOf" srcId="{2F8FDF5C-AE71-4DEB-A9ED-EB0D63D0EA64}" destId="{242CCB70-1A34-4D8E-89BA-0F20A20EF328}" srcOrd="0" destOrd="2" presId="urn:microsoft.com/office/officeart/2005/8/layout/hList1"/>
    <dgm:cxn modelId="{9BDE32AE-7C83-4E19-88D5-65BD385BAC2A}" srcId="{C45B5F53-A3D1-4BFC-8088-484DE254E287}" destId="{F9280A37-BE25-44F0-B7B7-A8E6640F0ED3}" srcOrd="0" destOrd="0" parTransId="{D5DB1A07-1098-4EF9-A8DD-BC917478601E}" sibTransId="{614502EC-F09A-47BC-B3FF-5FF6DF295C10}"/>
    <dgm:cxn modelId="{C3582134-6E41-48E2-A830-B1C7A6B169A8}" type="presOf" srcId="{B324EBA8-BA8F-4588-89FF-3FD85F807057}" destId="{192B404B-026C-44FC-86C0-24B3F7A0AD40}" srcOrd="0" destOrd="2" presId="urn:microsoft.com/office/officeart/2005/8/layout/hList1"/>
    <dgm:cxn modelId="{0EBA9C92-BE7D-4E7B-9C48-01B230425F2F}" srcId="{F9280A37-BE25-44F0-B7B7-A8E6640F0ED3}" destId="{B324EBA8-BA8F-4588-89FF-3FD85F807057}" srcOrd="2" destOrd="0" parTransId="{BE88F34A-453F-44F2-8258-2CFE7300AFCF}" sibTransId="{6F60DF9C-3B9A-4C8D-891F-7F58C448096A}"/>
    <dgm:cxn modelId="{B1D30C50-D1C7-44BA-9DFF-53839045C1BF}" srcId="{F9280A37-BE25-44F0-B7B7-A8E6640F0ED3}" destId="{2A2125B8-C7F0-467E-B884-4EC9080E613C}" srcOrd="0" destOrd="0" parTransId="{4850B2F1-7510-4969-B8B0-DA0AD15E8036}" sibTransId="{C1E0A644-6306-4E7B-BD57-3AD0AE561BA2}"/>
    <dgm:cxn modelId="{E2B70DC1-492B-48BE-B8A5-EEE432BB19BE}" type="presOf" srcId="{0AA87DEB-AB80-46DA-A2EF-31E7908823EF}" destId="{8A7584AB-79EB-4421-87B2-1C6EE6A350FD}" srcOrd="0" destOrd="0" presId="urn:microsoft.com/office/officeart/2005/8/layout/hList1"/>
    <dgm:cxn modelId="{8A778B8F-A7FE-4A05-9166-122BD65BE40B}" srcId="{F9280A37-BE25-44F0-B7B7-A8E6640F0ED3}" destId="{5BC4311F-F8A8-4E8B-8FB2-C71F9725D721}" srcOrd="1" destOrd="0" parTransId="{54386283-933B-41E1-9625-0A9071AF1261}" sibTransId="{7FA4E2DF-D2C7-42A8-861A-D7BA8CE43677}"/>
    <dgm:cxn modelId="{6B2E262A-2E2B-44A4-B58F-4BA5129EBD7A}" type="presOf" srcId="{163527C1-6BF7-41A9-A3B4-FE7708E412CF}" destId="{45EE066F-B123-4A8F-81DC-1619C0B09523}" srcOrd="0" destOrd="0" presId="urn:microsoft.com/office/officeart/2005/8/layout/hList1"/>
    <dgm:cxn modelId="{D30B51DB-E230-4868-A713-480F5CB9C18E}" type="presOf" srcId="{C27667E6-6EFA-40BE-BA22-5BB2A280F098}" destId="{1B7C7A26-335A-4C5C-B059-381F4D461710}" srcOrd="0" destOrd="0" presId="urn:microsoft.com/office/officeart/2005/8/layout/hList1"/>
    <dgm:cxn modelId="{A511DB83-3153-4B26-A085-5748C4FAB244}" srcId="{C27667E6-6EFA-40BE-BA22-5BB2A280F098}" destId="{E464C775-82CF-4A11-A331-3166408A2A88}" srcOrd="1" destOrd="0" parTransId="{BB8837F2-03E5-4852-AB47-2F10AD9CAEDC}" sibTransId="{41D5C350-F476-4F92-9C34-2A9314DA08C8}"/>
    <dgm:cxn modelId="{A69E1A5C-BC3E-4A12-B9E3-5B040C9F0D7F}" type="presParOf" srcId="{4644E974-D9B6-45C0-9DF2-797B1A6A4DEB}" destId="{E0AD6CF7-6697-471C-A177-4BD2D3D8F332}" srcOrd="0" destOrd="0" presId="urn:microsoft.com/office/officeart/2005/8/layout/hList1"/>
    <dgm:cxn modelId="{64507EA4-B834-4FCA-80FE-C62462489A38}" type="presParOf" srcId="{E0AD6CF7-6697-471C-A177-4BD2D3D8F332}" destId="{D5009CA5-B6F3-41FC-8AD1-402EA2627B2D}" srcOrd="0" destOrd="0" presId="urn:microsoft.com/office/officeart/2005/8/layout/hList1"/>
    <dgm:cxn modelId="{14B5874C-D8A4-4265-9BFF-D8173EAF02E0}" type="presParOf" srcId="{E0AD6CF7-6697-471C-A177-4BD2D3D8F332}" destId="{192B404B-026C-44FC-86C0-24B3F7A0AD40}" srcOrd="1" destOrd="0" presId="urn:microsoft.com/office/officeart/2005/8/layout/hList1"/>
    <dgm:cxn modelId="{F5A230E7-0640-4714-AAE6-E57B4C5EFDF9}" type="presParOf" srcId="{4644E974-D9B6-45C0-9DF2-797B1A6A4DEB}" destId="{1010E61D-18A5-4EC7-99BC-B88CC8A630C6}" srcOrd="1" destOrd="0" presId="urn:microsoft.com/office/officeart/2005/8/layout/hList1"/>
    <dgm:cxn modelId="{1D9177E3-AAE5-4896-8FB6-96E8522854DA}" type="presParOf" srcId="{4644E974-D9B6-45C0-9DF2-797B1A6A4DEB}" destId="{7B384C32-8464-43B3-959D-07C2BCE364FE}" srcOrd="2" destOrd="0" presId="urn:microsoft.com/office/officeart/2005/8/layout/hList1"/>
    <dgm:cxn modelId="{A71D621B-7D81-4E20-8EC7-8920598003D0}" type="presParOf" srcId="{7B384C32-8464-43B3-959D-07C2BCE364FE}" destId="{1B7C7A26-335A-4C5C-B059-381F4D461710}" srcOrd="0" destOrd="0" presId="urn:microsoft.com/office/officeart/2005/8/layout/hList1"/>
    <dgm:cxn modelId="{34F79E11-D7C5-4D21-8797-39F593E650C2}" type="presParOf" srcId="{7B384C32-8464-43B3-959D-07C2BCE364FE}" destId="{8A7584AB-79EB-4421-87B2-1C6EE6A350FD}" srcOrd="1" destOrd="0" presId="urn:microsoft.com/office/officeart/2005/8/layout/hList1"/>
    <dgm:cxn modelId="{2BBDE4D8-C472-4A29-819F-F7DCE312989F}" type="presParOf" srcId="{4644E974-D9B6-45C0-9DF2-797B1A6A4DEB}" destId="{36E3A3FC-C268-4A69-A0BA-68C285210A86}" srcOrd="3" destOrd="0" presId="urn:microsoft.com/office/officeart/2005/8/layout/hList1"/>
    <dgm:cxn modelId="{2B9DAF27-6420-4661-8B5C-E1ED561EDE06}" type="presParOf" srcId="{4644E974-D9B6-45C0-9DF2-797B1A6A4DEB}" destId="{BB421EB3-A936-4525-88F1-397350445AD4}" srcOrd="4" destOrd="0" presId="urn:microsoft.com/office/officeart/2005/8/layout/hList1"/>
    <dgm:cxn modelId="{3768F8CC-D53C-4BED-B988-0A1900451395}" type="presParOf" srcId="{BB421EB3-A936-4525-88F1-397350445AD4}" destId="{8874D05F-FCED-4729-ADB5-0D27BC50DE2B}" srcOrd="0" destOrd="0" presId="urn:microsoft.com/office/officeart/2005/8/layout/hList1"/>
    <dgm:cxn modelId="{FA64C6C0-FCD4-43DC-9B53-C3816A1F40C0}" type="presParOf" srcId="{BB421EB3-A936-4525-88F1-397350445AD4}" destId="{242CCB70-1A34-4D8E-89BA-0F20A20EF328}" srcOrd="1" destOrd="0" presId="urn:microsoft.com/office/officeart/2005/8/layout/hList1"/>
    <dgm:cxn modelId="{A59AB748-535F-490A-97C6-084DAE93B83A}" type="presParOf" srcId="{4644E974-D9B6-45C0-9DF2-797B1A6A4DEB}" destId="{0388B7A9-C133-43F8-B6A4-8192916B1AE1}" srcOrd="5" destOrd="0" presId="urn:microsoft.com/office/officeart/2005/8/layout/hList1"/>
    <dgm:cxn modelId="{F0695DD9-0935-4AE8-A81C-0629F60DFC24}" type="presParOf" srcId="{4644E974-D9B6-45C0-9DF2-797B1A6A4DEB}" destId="{06955C4A-CDBE-4D88-83C8-F70A4ED06C08}" srcOrd="6" destOrd="0" presId="urn:microsoft.com/office/officeart/2005/8/layout/hList1"/>
    <dgm:cxn modelId="{69F24C19-A1B7-4336-A451-3E953C5DF582}" type="presParOf" srcId="{06955C4A-CDBE-4D88-83C8-F70A4ED06C08}" destId="{45EE066F-B123-4A8F-81DC-1619C0B09523}" srcOrd="0" destOrd="0" presId="urn:microsoft.com/office/officeart/2005/8/layout/hList1"/>
    <dgm:cxn modelId="{5FFC104F-0C33-47F3-89EE-EB368D637ED4}" type="presParOf" srcId="{06955C4A-CDBE-4D88-83C8-F70A4ED06C08}" destId="{9204BD72-C170-4DC7-AA0E-9683220477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F1C437-7AC9-454C-B782-E59EC2D5C60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14989E-F7D2-49BA-977C-825EB2D0140A}">
      <dgm:prSet phldrT="[Текст]"/>
      <dgm:spPr/>
      <dgm:t>
        <a:bodyPr/>
        <a:lstStyle/>
        <a:p>
          <a:r>
            <a:rPr lang="ru-RU" b="1" dirty="0" smtClean="0"/>
            <a:t>ПС «Специалист по обслуживанию базовых станций»</a:t>
          </a:r>
          <a:endParaRPr lang="ru-RU" b="1" dirty="0"/>
        </a:p>
      </dgm:t>
    </dgm:pt>
    <dgm:pt modelId="{9CA86F3F-DFD9-4CBC-9D44-06421958C6FA}" type="parTrans" cxnId="{D3955C05-AF78-4883-9CDE-55F4F7CB56C6}">
      <dgm:prSet/>
      <dgm:spPr/>
      <dgm:t>
        <a:bodyPr/>
        <a:lstStyle/>
        <a:p>
          <a:endParaRPr lang="ru-RU"/>
        </a:p>
      </dgm:t>
    </dgm:pt>
    <dgm:pt modelId="{289E8817-97F8-4B32-A32C-66C8C1DF9888}" type="sibTrans" cxnId="{D3955C05-AF78-4883-9CDE-55F4F7CB56C6}">
      <dgm:prSet/>
      <dgm:spPr/>
      <dgm:t>
        <a:bodyPr/>
        <a:lstStyle/>
        <a:p>
          <a:endParaRPr lang="ru-RU"/>
        </a:p>
      </dgm:t>
    </dgm:pt>
    <dgm:pt modelId="{1E8A31A6-6FE8-415D-B45D-1BA5E49B1DFF}">
      <dgm:prSet phldrT="[Текст]"/>
      <dgm:spPr/>
      <dgm:t>
        <a:bodyPr/>
        <a:lstStyle/>
        <a:p>
          <a:r>
            <a:rPr lang="ru-RU" b="1" dirty="0" smtClean="0"/>
            <a:t>ФГОС СПО рабочей профессии «Инсталлятор базовых станций» (2020 г.?)</a:t>
          </a:r>
          <a:endParaRPr lang="ru-RU" b="1" dirty="0"/>
        </a:p>
      </dgm:t>
    </dgm:pt>
    <dgm:pt modelId="{687B2FF9-7229-40DD-B680-F424D8F43E66}" type="parTrans" cxnId="{D32D6583-15AB-4FBE-8E39-C9DEE1B6BFE8}">
      <dgm:prSet/>
      <dgm:spPr/>
      <dgm:t>
        <a:bodyPr/>
        <a:lstStyle/>
        <a:p>
          <a:endParaRPr lang="ru-RU"/>
        </a:p>
      </dgm:t>
    </dgm:pt>
    <dgm:pt modelId="{B3768C4B-E868-4575-B312-1A41F16F1508}" type="sibTrans" cxnId="{D32D6583-15AB-4FBE-8E39-C9DEE1B6BFE8}">
      <dgm:prSet/>
      <dgm:spPr/>
      <dgm:t>
        <a:bodyPr/>
        <a:lstStyle/>
        <a:p>
          <a:endParaRPr lang="ru-RU"/>
        </a:p>
      </dgm:t>
    </dgm:pt>
    <dgm:pt modelId="{6DE638DF-2A25-4CC3-B871-6852960B1581}">
      <dgm:prSet phldrT="[Текст]"/>
      <dgm:spPr/>
      <dgm:t>
        <a:bodyPr/>
        <a:lstStyle/>
        <a:p>
          <a:r>
            <a:rPr lang="ru-RU" b="1" dirty="0" smtClean="0"/>
            <a:t>ПС «Специалист по обслуживанию базовых станций»</a:t>
          </a:r>
          <a:endParaRPr lang="ru-RU" b="1" dirty="0"/>
        </a:p>
      </dgm:t>
    </dgm:pt>
    <dgm:pt modelId="{998118A5-7652-40FB-BEC4-D8BC40F55613}" type="parTrans" cxnId="{22393A94-7AB3-4E5D-95FC-85964EBFC74A}">
      <dgm:prSet/>
      <dgm:spPr/>
      <dgm:t>
        <a:bodyPr/>
        <a:lstStyle/>
        <a:p>
          <a:endParaRPr lang="ru-RU"/>
        </a:p>
      </dgm:t>
    </dgm:pt>
    <dgm:pt modelId="{49096131-D9FD-4EC5-95DA-4AE75FEC0313}" type="sibTrans" cxnId="{22393A94-7AB3-4E5D-95FC-85964EBFC74A}">
      <dgm:prSet/>
      <dgm:spPr/>
      <dgm:t>
        <a:bodyPr/>
        <a:lstStyle/>
        <a:p>
          <a:endParaRPr lang="ru-RU"/>
        </a:p>
      </dgm:t>
    </dgm:pt>
    <dgm:pt modelId="{EBA6B036-F965-497A-80D6-EBB5A4612DA0}">
      <dgm:prSet phldrT="[Текст]"/>
      <dgm:spPr/>
      <dgm:t>
        <a:bodyPr/>
        <a:lstStyle/>
        <a:p>
          <a:r>
            <a:rPr lang="ru-RU" b="1" dirty="0" smtClean="0"/>
            <a:t>ФГОС СПО  специальности «Радиотехнические информационные системы» (2020 г.?)</a:t>
          </a:r>
          <a:endParaRPr lang="ru-RU" b="1" dirty="0"/>
        </a:p>
      </dgm:t>
    </dgm:pt>
    <dgm:pt modelId="{B2B35E21-B390-472B-BCB4-75B9E6FABCEC}" type="parTrans" cxnId="{9814E72A-9B86-44E3-BD55-5E7A663DFDB8}">
      <dgm:prSet/>
      <dgm:spPr/>
      <dgm:t>
        <a:bodyPr/>
        <a:lstStyle/>
        <a:p>
          <a:endParaRPr lang="ru-RU"/>
        </a:p>
      </dgm:t>
    </dgm:pt>
    <dgm:pt modelId="{18FB6A9C-6406-4FC4-A943-0AABAF092153}" type="sibTrans" cxnId="{9814E72A-9B86-44E3-BD55-5E7A663DFDB8}">
      <dgm:prSet/>
      <dgm:spPr/>
      <dgm:t>
        <a:bodyPr/>
        <a:lstStyle/>
        <a:p>
          <a:endParaRPr lang="ru-RU"/>
        </a:p>
      </dgm:t>
    </dgm:pt>
    <dgm:pt modelId="{454C49C2-2E30-4862-A533-AD264B6D311C}" type="pres">
      <dgm:prSet presAssocID="{9CF1C437-7AC9-454C-B782-E59EC2D5C6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79E2DB-9CB0-48BE-B27F-BD60607EE74C}" type="pres">
      <dgm:prSet presAssocID="{DC14989E-F7D2-49BA-977C-825EB2D0140A}" presName="composite" presStyleCnt="0"/>
      <dgm:spPr/>
    </dgm:pt>
    <dgm:pt modelId="{E6BB7DCB-DBF8-4ACB-A187-E675B2099890}" type="pres">
      <dgm:prSet presAssocID="{DC14989E-F7D2-49BA-977C-825EB2D0140A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0F172-C4A7-481D-9C0C-F6C2595E1D15}" type="pres">
      <dgm:prSet presAssocID="{DC14989E-F7D2-49BA-977C-825EB2D0140A}" presName="parSh" presStyleLbl="node1" presStyleIdx="0" presStyleCnt="2"/>
      <dgm:spPr/>
      <dgm:t>
        <a:bodyPr/>
        <a:lstStyle/>
        <a:p>
          <a:endParaRPr lang="ru-RU"/>
        </a:p>
      </dgm:t>
    </dgm:pt>
    <dgm:pt modelId="{E0517D4F-9AF5-4774-A8EB-A25836494E11}" type="pres">
      <dgm:prSet presAssocID="{DC14989E-F7D2-49BA-977C-825EB2D0140A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AB011-AA2B-49A5-9940-3E324AEA816B}" type="pres">
      <dgm:prSet presAssocID="{289E8817-97F8-4B32-A32C-66C8C1DF9888}" presName="sibTrans" presStyleLbl="sibTrans2D1" presStyleIdx="0" presStyleCnt="1"/>
      <dgm:spPr/>
      <dgm:t>
        <a:bodyPr/>
        <a:lstStyle/>
        <a:p>
          <a:endParaRPr lang="ru-RU"/>
        </a:p>
      </dgm:t>
    </dgm:pt>
    <dgm:pt modelId="{EFEF2277-9E60-4DE2-98E1-D833B2E2F063}" type="pres">
      <dgm:prSet presAssocID="{289E8817-97F8-4B32-A32C-66C8C1DF9888}" presName="connTx" presStyleLbl="sibTrans2D1" presStyleIdx="0" presStyleCnt="1"/>
      <dgm:spPr/>
      <dgm:t>
        <a:bodyPr/>
        <a:lstStyle/>
        <a:p>
          <a:endParaRPr lang="ru-RU"/>
        </a:p>
      </dgm:t>
    </dgm:pt>
    <dgm:pt modelId="{3492E590-BD64-4D41-B4DF-364FCA919ED0}" type="pres">
      <dgm:prSet presAssocID="{6DE638DF-2A25-4CC3-B871-6852960B1581}" presName="composite" presStyleCnt="0"/>
      <dgm:spPr/>
    </dgm:pt>
    <dgm:pt modelId="{F44B132B-06F1-4BFA-8608-0965C5DB2732}" type="pres">
      <dgm:prSet presAssocID="{6DE638DF-2A25-4CC3-B871-6852960B1581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183A6-43A7-4BCE-9DF4-EA89ACDCA7E1}" type="pres">
      <dgm:prSet presAssocID="{6DE638DF-2A25-4CC3-B871-6852960B1581}" presName="parSh" presStyleLbl="node1" presStyleIdx="1" presStyleCnt="2"/>
      <dgm:spPr/>
      <dgm:t>
        <a:bodyPr/>
        <a:lstStyle/>
        <a:p>
          <a:endParaRPr lang="ru-RU"/>
        </a:p>
      </dgm:t>
    </dgm:pt>
    <dgm:pt modelId="{39DBDA8E-1835-4130-BED4-1F9ABF8626F7}" type="pres">
      <dgm:prSet presAssocID="{6DE638DF-2A25-4CC3-B871-6852960B1581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3931F-24C8-4BF1-8BE5-2A47528CF4F7}" type="presOf" srcId="{289E8817-97F8-4B32-A32C-66C8C1DF9888}" destId="{5B1AB011-AA2B-49A5-9940-3E324AEA816B}" srcOrd="0" destOrd="0" presId="urn:microsoft.com/office/officeart/2005/8/layout/process3"/>
    <dgm:cxn modelId="{848C5CDA-A428-4EEF-B558-6A8D532721D6}" type="presOf" srcId="{289E8817-97F8-4B32-A32C-66C8C1DF9888}" destId="{EFEF2277-9E60-4DE2-98E1-D833B2E2F063}" srcOrd="1" destOrd="0" presId="urn:microsoft.com/office/officeart/2005/8/layout/process3"/>
    <dgm:cxn modelId="{D32D6583-15AB-4FBE-8E39-C9DEE1B6BFE8}" srcId="{DC14989E-F7D2-49BA-977C-825EB2D0140A}" destId="{1E8A31A6-6FE8-415D-B45D-1BA5E49B1DFF}" srcOrd="0" destOrd="0" parTransId="{687B2FF9-7229-40DD-B680-F424D8F43E66}" sibTransId="{B3768C4B-E868-4575-B312-1A41F16F1508}"/>
    <dgm:cxn modelId="{AD03295E-005A-4675-90EC-A74617907F8F}" type="presOf" srcId="{1E8A31A6-6FE8-415D-B45D-1BA5E49B1DFF}" destId="{E0517D4F-9AF5-4774-A8EB-A25836494E11}" srcOrd="0" destOrd="0" presId="urn:microsoft.com/office/officeart/2005/8/layout/process3"/>
    <dgm:cxn modelId="{D3955C05-AF78-4883-9CDE-55F4F7CB56C6}" srcId="{9CF1C437-7AC9-454C-B782-E59EC2D5C601}" destId="{DC14989E-F7D2-49BA-977C-825EB2D0140A}" srcOrd="0" destOrd="0" parTransId="{9CA86F3F-DFD9-4CBC-9D44-06421958C6FA}" sibTransId="{289E8817-97F8-4B32-A32C-66C8C1DF9888}"/>
    <dgm:cxn modelId="{3748957D-29F5-4C5B-B319-EA2A59FFD973}" type="presOf" srcId="{6DE638DF-2A25-4CC3-B871-6852960B1581}" destId="{F44B132B-06F1-4BFA-8608-0965C5DB2732}" srcOrd="0" destOrd="0" presId="urn:microsoft.com/office/officeart/2005/8/layout/process3"/>
    <dgm:cxn modelId="{2F8A23D7-F583-4FF3-8FE3-66E50B3FA102}" type="presOf" srcId="{9CF1C437-7AC9-454C-B782-E59EC2D5C601}" destId="{454C49C2-2E30-4862-A533-AD264B6D311C}" srcOrd="0" destOrd="0" presId="urn:microsoft.com/office/officeart/2005/8/layout/process3"/>
    <dgm:cxn modelId="{B0638CF4-1DF0-4264-A876-494771D2E3C5}" type="presOf" srcId="{EBA6B036-F965-497A-80D6-EBB5A4612DA0}" destId="{39DBDA8E-1835-4130-BED4-1F9ABF8626F7}" srcOrd="0" destOrd="0" presId="urn:microsoft.com/office/officeart/2005/8/layout/process3"/>
    <dgm:cxn modelId="{9C56A38B-1A6E-4319-83F8-2C906887B8F7}" type="presOf" srcId="{DC14989E-F7D2-49BA-977C-825EB2D0140A}" destId="{7E20F172-C4A7-481D-9C0C-F6C2595E1D15}" srcOrd="1" destOrd="0" presId="urn:microsoft.com/office/officeart/2005/8/layout/process3"/>
    <dgm:cxn modelId="{22393A94-7AB3-4E5D-95FC-85964EBFC74A}" srcId="{9CF1C437-7AC9-454C-B782-E59EC2D5C601}" destId="{6DE638DF-2A25-4CC3-B871-6852960B1581}" srcOrd="1" destOrd="0" parTransId="{998118A5-7652-40FB-BEC4-D8BC40F55613}" sibTransId="{49096131-D9FD-4EC5-95DA-4AE75FEC0313}"/>
    <dgm:cxn modelId="{1A76CDDE-B3B7-4B2E-A327-3660C2ABF91A}" type="presOf" srcId="{6DE638DF-2A25-4CC3-B871-6852960B1581}" destId="{1A0183A6-43A7-4BCE-9DF4-EA89ACDCA7E1}" srcOrd="1" destOrd="0" presId="urn:microsoft.com/office/officeart/2005/8/layout/process3"/>
    <dgm:cxn modelId="{9814E72A-9B86-44E3-BD55-5E7A663DFDB8}" srcId="{6DE638DF-2A25-4CC3-B871-6852960B1581}" destId="{EBA6B036-F965-497A-80D6-EBB5A4612DA0}" srcOrd="0" destOrd="0" parTransId="{B2B35E21-B390-472B-BCB4-75B9E6FABCEC}" sibTransId="{18FB6A9C-6406-4FC4-A943-0AABAF092153}"/>
    <dgm:cxn modelId="{425CACEF-DCC1-4D17-AF70-4CD345AB6FEB}" type="presOf" srcId="{DC14989E-F7D2-49BA-977C-825EB2D0140A}" destId="{E6BB7DCB-DBF8-4ACB-A187-E675B2099890}" srcOrd="0" destOrd="0" presId="urn:microsoft.com/office/officeart/2005/8/layout/process3"/>
    <dgm:cxn modelId="{3A04F149-0B7C-44FB-8815-1DC6A8FDB0B9}" type="presParOf" srcId="{454C49C2-2E30-4862-A533-AD264B6D311C}" destId="{0279E2DB-9CB0-48BE-B27F-BD60607EE74C}" srcOrd="0" destOrd="0" presId="urn:microsoft.com/office/officeart/2005/8/layout/process3"/>
    <dgm:cxn modelId="{87AD66C3-BEFD-4B9C-8D8B-6943A43C566B}" type="presParOf" srcId="{0279E2DB-9CB0-48BE-B27F-BD60607EE74C}" destId="{E6BB7DCB-DBF8-4ACB-A187-E675B2099890}" srcOrd="0" destOrd="0" presId="urn:microsoft.com/office/officeart/2005/8/layout/process3"/>
    <dgm:cxn modelId="{7D63925A-C06C-4ED1-B088-95610D7C025D}" type="presParOf" srcId="{0279E2DB-9CB0-48BE-B27F-BD60607EE74C}" destId="{7E20F172-C4A7-481D-9C0C-F6C2595E1D15}" srcOrd="1" destOrd="0" presId="urn:microsoft.com/office/officeart/2005/8/layout/process3"/>
    <dgm:cxn modelId="{7CC17FB7-2758-42DD-93F0-6864365090E0}" type="presParOf" srcId="{0279E2DB-9CB0-48BE-B27F-BD60607EE74C}" destId="{E0517D4F-9AF5-4774-A8EB-A25836494E11}" srcOrd="2" destOrd="0" presId="urn:microsoft.com/office/officeart/2005/8/layout/process3"/>
    <dgm:cxn modelId="{856E48EE-39BE-4645-B3D4-B2D6C7270F64}" type="presParOf" srcId="{454C49C2-2E30-4862-A533-AD264B6D311C}" destId="{5B1AB011-AA2B-49A5-9940-3E324AEA816B}" srcOrd="1" destOrd="0" presId="urn:microsoft.com/office/officeart/2005/8/layout/process3"/>
    <dgm:cxn modelId="{6D14463A-CF64-4FE5-BE24-999170F9809A}" type="presParOf" srcId="{5B1AB011-AA2B-49A5-9940-3E324AEA816B}" destId="{EFEF2277-9E60-4DE2-98E1-D833B2E2F063}" srcOrd="0" destOrd="0" presId="urn:microsoft.com/office/officeart/2005/8/layout/process3"/>
    <dgm:cxn modelId="{1E6C047B-967D-40D0-B40F-C842C8BAD8DE}" type="presParOf" srcId="{454C49C2-2E30-4862-A533-AD264B6D311C}" destId="{3492E590-BD64-4D41-B4DF-364FCA919ED0}" srcOrd="2" destOrd="0" presId="urn:microsoft.com/office/officeart/2005/8/layout/process3"/>
    <dgm:cxn modelId="{9A23D0D6-EEF1-4DC0-A942-8CC67FFF8E2C}" type="presParOf" srcId="{3492E590-BD64-4D41-B4DF-364FCA919ED0}" destId="{F44B132B-06F1-4BFA-8608-0965C5DB2732}" srcOrd="0" destOrd="0" presId="urn:microsoft.com/office/officeart/2005/8/layout/process3"/>
    <dgm:cxn modelId="{4D4DE1CF-47D4-4360-A189-6E49E5DB3AEF}" type="presParOf" srcId="{3492E590-BD64-4D41-B4DF-364FCA919ED0}" destId="{1A0183A6-43A7-4BCE-9DF4-EA89ACDCA7E1}" srcOrd="1" destOrd="0" presId="urn:microsoft.com/office/officeart/2005/8/layout/process3"/>
    <dgm:cxn modelId="{3198E48D-D895-4DA1-B820-BEB5608C8BC6}" type="presParOf" srcId="{3492E590-BD64-4D41-B4DF-364FCA919ED0}" destId="{39DBDA8E-1835-4130-BED4-1F9ABF8626F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3640B-2161-4DCD-B0E7-EEF72E088481}">
      <dsp:nvSpPr>
        <dsp:cNvPr id="0" name=""/>
        <dsp:cNvSpPr/>
      </dsp:nvSpPr>
      <dsp:spPr>
        <a:xfrm>
          <a:off x="605016" y="1710139"/>
          <a:ext cx="2169054" cy="1880283"/>
        </a:xfrm>
        <a:prstGeom prst="rightArrow">
          <a:avLst>
            <a:gd name="adj1" fmla="val 70000"/>
            <a:gd name="adj2" fmla="val 50000"/>
          </a:avLst>
        </a:prstGeom>
        <a:solidFill>
          <a:srgbClr val="0070C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chemeClr val="bg1"/>
            </a:solidFill>
          </a:endParaRPr>
        </a:p>
      </dsp:txBody>
      <dsp:txXfrm>
        <a:off x="1147279" y="1992181"/>
        <a:ext cx="1057414" cy="1316199"/>
      </dsp:txXfrm>
    </dsp:sp>
    <dsp:sp modelId="{87A8632E-114C-4B59-93E0-9E7EEDBC8D3A}">
      <dsp:nvSpPr>
        <dsp:cNvPr id="0" name=""/>
        <dsp:cNvSpPr/>
      </dsp:nvSpPr>
      <dsp:spPr>
        <a:xfrm>
          <a:off x="345" y="2086474"/>
          <a:ext cx="1203360" cy="1127614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Cambria" panose="02040503050406030204" pitchFamily="18" charset="0"/>
            </a:rPr>
            <a:t>Формирование отраслевых групп</a:t>
          </a:r>
        </a:p>
      </dsp:txBody>
      <dsp:txXfrm>
        <a:off x="176573" y="2251609"/>
        <a:ext cx="850904" cy="797344"/>
      </dsp:txXfrm>
    </dsp:sp>
    <dsp:sp modelId="{4E41EEB9-5024-4A85-920C-E4C6BAF16087}">
      <dsp:nvSpPr>
        <dsp:cNvPr id="0" name=""/>
        <dsp:cNvSpPr/>
      </dsp:nvSpPr>
      <dsp:spPr>
        <a:xfrm>
          <a:off x="3442426" y="1699654"/>
          <a:ext cx="2419487" cy="1901254"/>
        </a:xfrm>
        <a:prstGeom prst="rightArrow">
          <a:avLst>
            <a:gd name="adj1" fmla="val 70000"/>
            <a:gd name="adj2" fmla="val 5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ru-RU" sz="1300" b="1" kern="1200" dirty="0">
            <a:solidFill>
              <a:schemeClr val="bg1"/>
            </a:solidFill>
          </a:endParaRPr>
        </a:p>
      </dsp:txBody>
      <dsp:txXfrm>
        <a:off x="4047298" y="1984842"/>
        <a:ext cx="1179500" cy="1330878"/>
      </dsp:txXfrm>
    </dsp:sp>
    <dsp:sp modelId="{C70D68CF-D707-4AA5-93CE-1766C69EB3BB}">
      <dsp:nvSpPr>
        <dsp:cNvPr id="0" name=""/>
        <dsp:cNvSpPr/>
      </dsp:nvSpPr>
      <dsp:spPr>
        <a:xfrm>
          <a:off x="2913000" y="2106522"/>
          <a:ext cx="1166710" cy="108751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Разработка</a:t>
          </a:r>
        </a:p>
      </dsp:txBody>
      <dsp:txXfrm>
        <a:off x="3083861" y="2265785"/>
        <a:ext cx="824988" cy="768991"/>
      </dsp:txXfrm>
    </dsp:sp>
    <dsp:sp modelId="{7C29CDAA-EB92-41EF-B1D1-05BC5E99E979}">
      <dsp:nvSpPr>
        <dsp:cNvPr id="0" name=""/>
        <dsp:cNvSpPr/>
      </dsp:nvSpPr>
      <dsp:spPr>
        <a:xfrm>
          <a:off x="6550519" y="1699654"/>
          <a:ext cx="2251248" cy="1901254"/>
        </a:xfrm>
        <a:prstGeom prst="rightArrow">
          <a:avLst>
            <a:gd name="adj1" fmla="val 70000"/>
            <a:gd name="adj2" fmla="val 5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chemeClr val="bg1"/>
            </a:solidFill>
          </a:endParaRPr>
        </a:p>
      </dsp:txBody>
      <dsp:txXfrm>
        <a:off x="7113331" y="1984842"/>
        <a:ext cx="1097483" cy="1330878"/>
      </dsp:txXfrm>
    </dsp:sp>
    <dsp:sp modelId="{DE5AC6B9-08AE-497D-A44D-FD767E3E597E}">
      <dsp:nvSpPr>
        <dsp:cNvPr id="0" name=""/>
        <dsp:cNvSpPr/>
      </dsp:nvSpPr>
      <dsp:spPr>
        <a:xfrm>
          <a:off x="5940921" y="2093124"/>
          <a:ext cx="1202250" cy="108751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Обсуждение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экспертиза</a:t>
          </a:r>
        </a:p>
      </dsp:txBody>
      <dsp:txXfrm>
        <a:off x="6116986" y="2252387"/>
        <a:ext cx="850120" cy="768991"/>
      </dsp:txXfrm>
    </dsp:sp>
    <dsp:sp modelId="{0364A4DC-6040-43B0-AD7D-E639F75AEAD2}">
      <dsp:nvSpPr>
        <dsp:cNvPr id="0" name=""/>
        <dsp:cNvSpPr/>
      </dsp:nvSpPr>
      <dsp:spPr>
        <a:xfrm>
          <a:off x="9425584" y="1677846"/>
          <a:ext cx="2383382" cy="1944869"/>
        </a:xfrm>
        <a:prstGeom prst="rightArrow">
          <a:avLst>
            <a:gd name="adj1" fmla="val 70000"/>
            <a:gd name="adj2" fmla="val 50000"/>
          </a:avLst>
        </a:prstGeom>
        <a:solidFill>
          <a:srgbClr val="0070C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chemeClr val="bg1"/>
            </a:solidFill>
          </a:endParaRPr>
        </a:p>
      </dsp:txBody>
      <dsp:txXfrm>
        <a:off x="10021429" y="1969576"/>
        <a:ext cx="1161898" cy="1361409"/>
      </dsp:txXfrm>
    </dsp:sp>
    <dsp:sp modelId="{BC0D4C6B-7A50-4039-B028-42F1E79E1498}">
      <dsp:nvSpPr>
        <dsp:cNvPr id="0" name=""/>
        <dsp:cNvSpPr/>
      </dsp:nvSpPr>
      <dsp:spPr>
        <a:xfrm>
          <a:off x="8879764" y="2106522"/>
          <a:ext cx="1299986" cy="108751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Подготовка к внедрению</a:t>
          </a:r>
        </a:p>
      </dsp:txBody>
      <dsp:txXfrm>
        <a:off x="9070143" y="2265785"/>
        <a:ext cx="919228" cy="768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4E200-702A-46CE-934E-06EDF91B575B}">
      <dsp:nvSpPr>
        <dsp:cNvPr id="0" name=""/>
        <dsp:cNvSpPr/>
      </dsp:nvSpPr>
      <dsp:spPr>
        <a:xfrm>
          <a:off x="5434148" y="1471998"/>
          <a:ext cx="1779879" cy="617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904"/>
              </a:lnTo>
              <a:lnTo>
                <a:pt x="1779879" y="308904"/>
              </a:lnTo>
              <a:lnTo>
                <a:pt x="1779879" y="6178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69B70-0466-4D23-AFE6-1E6C8DFCAEAA}">
      <dsp:nvSpPr>
        <dsp:cNvPr id="0" name=""/>
        <dsp:cNvSpPr/>
      </dsp:nvSpPr>
      <dsp:spPr>
        <a:xfrm>
          <a:off x="3654269" y="1471998"/>
          <a:ext cx="1779879" cy="617809"/>
        </a:xfrm>
        <a:custGeom>
          <a:avLst/>
          <a:gdLst/>
          <a:ahLst/>
          <a:cxnLst/>
          <a:rect l="0" t="0" r="0" b="0"/>
          <a:pathLst>
            <a:path>
              <a:moveTo>
                <a:pt x="1779879" y="0"/>
              </a:moveTo>
              <a:lnTo>
                <a:pt x="1779879" y="308904"/>
              </a:lnTo>
              <a:lnTo>
                <a:pt x="0" y="308904"/>
              </a:lnTo>
              <a:lnTo>
                <a:pt x="0" y="6178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4549C-57C8-4501-BDC1-3A20DC126C50}">
      <dsp:nvSpPr>
        <dsp:cNvPr id="0" name=""/>
        <dsp:cNvSpPr/>
      </dsp:nvSpPr>
      <dsp:spPr>
        <a:xfrm>
          <a:off x="3963173" y="1023"/>
          <a:ext cx="2941949" cy="1470974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Профессия (специальность) СПО</a:t>
          </a:r>
        </a:p>
      </dsp:txBody>
      <dsp:txXfrm>
        <a:off x="3963173" y="1023"/>
        <a:ext cx="2941949" cy="1470974"/>
      </dsp:txXfrm>
    </dsp:sp>
    <dsp:sp modelId="{D00A0C8A-5BCC-42B5-9728-2245D2A578EB}">
      <dsp:nvSpPr>
        <dsp:cNvPr id="0" name=""/>
        <dsp:cNvSpPr/>
      </dsp:nvSpPr>
      <dsp:spPr>
        <a:xfrm>
          <a:off x="2183294" y="2089807"/>
          <a:ext cx="2941949" cy="1470974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«широкая квалификация», квалификация по образованию</a:t>
          </a:r>
        </a:p>
      </dsp:txBody>
      <dsp:txXfrm>
        <a:off x="2183294" y="2089807"/>
        <a:ext cx="2941949" cy="1470974"/>
      </dsp:txXfrm>
    </dsp:sp>
    <dsp:sp modelId="{54526713-20C6-482F-8635-5A98D7F2FAA7}">
      <dsp:nvSpPr>
        <dsp:cNvPr id="0" name=""/>
        <dsp:cNvSpPr/>
      </dsp:nvSpPr>
      <dsp:spPr>
        <a:xfrm>
          <a:off x="5743053" y="2089807"/>
          <a:ext cx="2941949" cy="1470974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профессиональная квалификация</a:t>
          </a:r>
        </a:p>
      </dsp:txBody>
      <dsp:txXfrm>
        <a:off x="5743053" y="2089807"/>
        <a:ext cx="2941949" cy="1470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E221D-9464-47D4-92EA-4FE3E235573F}">
      <dsp:nvSpPr>
        <dsp:cNvPr id="0" name=""/>
        <dsp:cNvSpPr/>
      </dsp:nvSpPr>
      <dsp:spPr>
        <a:xfrm rot="5400000">
          <a:off x="2821742" y="164945"/>
          <a:ext cx="1851100" cy="1610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Универсализация </a:t>
          </a:r>
          <a:endParaRPr lang="ru-RU" sz="1200" b="1" kern="1200" dirty="0"/>
        </a:p>
      </dsp:txBody>
      <dsp:txXfrm rot="-5400000">
        <a:off x="3193026" y="333087"/>
        <a:ext cx="1108531" cy="1274174"/>
      </dsp:txXfrm>
    </dsp:sp>
    <dsp:sp modelId="{11499565-92DF-473D-9B07-E71568A80C5E}">
      <dsp:nvSpPr>
        <dsp:cNvPr id="0" name=""/>
        <dsp:cNvSpPr/>
      </dsp:nvSpPr>
      <dsp:spPr>
        <a:xfrm>
          <a:off x="4601390" y="414844"/>
          <a:ext cx="2065828" cy="111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Объединение сходных профессий, специальностей</a:t>
          </a:r>
          <a:endParaRPr lang="ru-RU" sz="1600" kern="1200" dirty="0"/>
        </a:p>
      </dsp:txBody>
      <dsp:txXfrm>
        <a:off x="4601390" y="414844"/>
        <a:ext cx="2065828" cy="1110660"/>
      </dsp:txXfrm>
    </dsp:sp>
    <dsp:sp modelId="{B5665B3D-3189-47A6-AD1A-4D9390287A28}">
      <dsp:nvSpPr>
        <dsp:cNvPr id="0" name=""/>
        <dsp:cNvSpPr/>
      </dsp:nvSpPr>
      <dsp:spPr>
        <a:xfrm rot="5400000">
          <a:off x="1082448" y="164945"/>
          <a:ext cx="1851100" cy="1610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453732" y="333087"/>
        <a:ext cx="1108531" cy="1274174"/>
      </dsp:txXfrm>
    </dsp:sp>
    <dsp:sp modelId="{8BE077EB-BAFB-4B46-8800-9E6B223DBD5C}">
      <dsp:nvSpPr>
        <dsp:cNvPr id="0" name=""/>
        <dsp:cNvSpPr/>
      </dsp:nvSpPr>
      <dsp:spPr>
        <a:xfrm rot="5400000">
          <a:off x="1948763" y="1736160"/>
          <a:ext cx="1851100" cy="1610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Эффективность</a:t>
          </a:r>
          <a:endParaRPr lang="ru-RU" sz="1000" b="1" kern="1200" dirty="0"/>
        </a:p>
      </dsp:txBody>
      <dsp:txXfrm rot="-5400000">
        <a:off x="2320047" y="1904302"/>
        <a:ext cx="1108531" cy="1274174"/>
      </dsp:txXfrm>
    </dsp:sp>
    <dsp:sp modelId="{7D7FB583-6684-4F2C-B73B-2B4BCA398951}">
      <dsp:nvSpPr>
        <dsp:cNvPr id="0" name=""/>
        <dsp:cNvSpPr/>
      </dsp:nvSpPr>
      <dsp:spPr>
        <a:xfrm>
          <a:off x="3257" y="1986058"/>
          <a:ext cx="1999188" cy="111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Сокращение сроков обучения</a:t>
          </a:r>
          <a:endParaRPr lang="ru-RU" sz="1600" kern="1200" dirty="0"/>
        </a:p>
      </dsp:txBody>
      <dsp:txXfrm>
        <a:off x="3257" y="1986058"/>
        <a:ext cx="1999188" cy="1110660"/>
      </dsp:txXfrm>
    </dsp:sp>
    <dsp:sp modelId="{DEDCB677-4CAC-479D-87D2-B408133C7158}">
      <dsp:nvSpPr>
        <dsp:cNvPr id="0" name=""/>
        <dsp:cNvSpPr/>
      </dsp:nvSpPr>
      <dsp:spPr>
        <a:xfrm rot="5400000">
          <a:off x="3688057" y="1736160"/>
          <a:ext cx="1851100" cy="1610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4059341" y="1904302"/>
        <a:ext cx="1108531" cy="1274174"/>
      </dsp:txXfrm>
    </dsp:sp>
    <dsp:sp modelId="{9D89D727-E860-438C-899F-DD81F70C1C71}">
      <dsp:nvSpPr>
        <dsp:cNvPr id="0" name=""/>
        <dsp:cNvSpPr/>
      </dsp:nvSpPr>
      <dsp:spPr>
        <a:xfrm rot="5400000">
          <a:off x="2821742" y="3538293"/>
          <a:ext cx="1851100" cy="1610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Актуализация</a:t>
          </a:r>
          <a:endParaRPr lang="ru-RU" sz="1000" b="1" kern="1200" dirty="0"/>
        </a:p>
      </dsp:txBody>
      <dsp:txXfrm rot="-5400000">
        <a:off x="3193026" y="3706435"/>
        <a:ext cx="1108531" cy="1274174"/>
      </dsp:txXfrm>
    </dsp:sp>
    <dsp:sp modelId="{D6ABC17E-87FB-4251-9ED3-6F2DC08BE96D}">
      <dsp:nvSpPr>
        <dsp:cNvPr id="0" name=""/>
        <dsp:cNvSpPr/>
      </dsp:nvSpPr>
      <dsp:spPr>
        <a:xfrm>
          <a:off x="4601390" y="3187052"/>
          <a:ext cx="2065828" cy="231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Исключение устаревших квалификаций, перевод в </a:t>
          </a:r>
          <a:r>
            <a:rPr lang="ru-RU" sz="1600" kern="1200" dirty="0" err="1" smtClean="0"/>
            <a:t>профподготовку</a:t>
          </a:r>
          <a:r>
            <a:rPr lang="ru-RU" sz="1600" kern="1200" dirty="0" smtClean="0"/>
            <a:t>  ряда профессий  </a:t>
          </a:r>
          <a:endParaRPr lang="ru-RU" sz="1600" kern="1200" dirty="0"/>
        </a:p>
      </dsp:txBody>
      <dsp:txXfrm>
        <a:off x="4601390" y="3187052"/>
        <a:ext cx="2065828" cy="2312938"/>
      </dsp:txXfrm>
    </dsp:sp>
    <dsp:sp modelId="{32346200-D13D-4F65-ADB8-04E551EF36BA}">
      <dsp:nvSpPr>
        <dsp:cNvPr id="0" name=""/>
        <dsp:cNvSpPr/>
      </dsp:nvSpPr>
      <dsp:spPr>
        <a:xfrm rot="5400000">
          <a:off x="1082448" y="3538293"/>
          <a:ext cx="1851100" cy="1610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453732" y="3706435"/>
        <a:ext cx="1108531" cy="1274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09CA5-B6F3-41FC-8AD1-402EA2627B2D}">
      <dsp:nvSpPr>
        <dsp:cNvPr id="0" name=""/>
        <dsp:cNvSpPr/>
      </dsp:nvSpPr>
      <dsp:spPr>
        <a:xfrm>
          <a:off x="4474" y="25243"/>
          <a:ext cx="2690702" cy="807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11.02.15 Информационные кабельные сети</a:t>
          </a:r>
          <a:endParaRPr lang="ru-RU" sz="1300" b="1" kern="1200" dirty="0"/>
        </a:p>
      </dsp:txBody>
      <dsp:txXfrm>
        <a:off x="4474" y="25243"/>
        <a:ext cx="2690702" cy="807592"/>
      </dsp:txXfrm>
    </dsp:sp>
    <dsp:sp modelId="{192B404B-026C-44FC-86C0-24B3F7A0AD40}">
      <dsp:nvSpPr>
        <dsp:cNvPr id="0" name=""/>
        <dsp:cNvSpPr/>
      </dsp:nvSpPr>
      <dsp:spPr>
        <a:xfrm>
          <a:off x="4474" y="832836"/>
          <a:ext cx="2690702" cy="1498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Сокращение сроков обучения на 1 год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Актуализация ПМ.01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Сокращение ПМ.04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Актуализация ОПД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Отказ от ПМ на выполнение рабочей профессии</a:t>
          </a:r>
          <a:endParaRPr lang="ru-RU" sz="1300" b="1" kern="1200" dirty="0"/>
        </a:p>
      </dsp:txBody>
      <dsp:txXfrm>
        <a:off x="4474" y="832836"/>
        <a:ext cx="2690702" cy="1498769"/>
      </dsp:txXfrm>
    </dsp:sp>
    <dsp:sp modelId="{1B7C7A26-335A-4C5C-B059-381F4D461710}">
      <dsp:nvSpPr>
        <dsp:cNvPr id="0" name=""/>
        <dsp:cNvSpPr/>
      </dsp:nvSpPr>
      <dsp:spPr>
        <a:xfrm>
          <a:off x="3071876" y="25243"/>
          <a:ext cx="2690702" cy="807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11.02.16 Монтаж, техническое обслуживание и ремонт электронных приборов и устройств</a:t>
          </a:r>
          <a:endParaRPr lang="ru-RU" sz="1300" b="1" kern="1200" dirty="0"/>
        </a:p>
      </dsp:txBody>
      <dsp:txXfrm>
        <a:off x="3071876" y="25243"/>
        <a:ext cx="2690702" cy="807592"/>
      </dsp:txXfrm>
    </dsp:sp>
    <dsp:sp modelId="{8A7584AB-79EB-4421-87B2-1C6EE6A350FD}">
      <dsp:nvSpPr>
        <dsp:cNvPr id="0" name=""/>
        <dsp:cNvSpPr/>
      </dsp:nvSpPr>
      <dsp:spPr>
        <a:xfrm>
          <a:off x="3071876" y="832836"/>
          <a:ext cx="2690702" cy="1498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Сокращение сроков обучения на 1 год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Актуализация ОПД</a:t>
          </a:r>
          <a:endParaRPr lang="ru-RU" sz="1300" b="1" kern="1200" dirty="0"/>
        </a:p>
      </dsp:txBody>
      <dsp:txXfrm>
        <a:off x="3071876" y="832836"/>
        <a:ext cx="2690702" cy="1498769"/>
      </dsp:txXfrm>
    </dsp:sp>
    <dsp:sp modelId="{8874D05F-FCED-4729-ADB5-0D27BC50DE2B}">
      <dsp:nvSpPr>
        <dsp:cNvPr id="0" name=""/>
        <dsp:cNvSpPr/>
      </dsp:nvSpPr>
      <dsp:spPr>
        <a:xfrm>
          <a:off x="6139277" y="25243"/>
          <a:ext cx="2690702" cy="807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11.02.12 Почтовая связь</a:t>
          </a:r>
          <a:endParaRPr lang="ru-RU" sz="1300" b="1" kern="1200" dirty="0"/>
        </a:p>
      </dsp:txBody>
      <dsp:txXfrm>
        <a:off x="6139277" y="25243"/>
        <a:ext cx="2690702" cy="807592"/>
      </dsp:txXfrm>
    </dsp:sp>
    <dsp:sp modelId="{242CCB70-1A34-4D8E-89BA-0F20A20EF328}">
      <dsp:nvSpPr>
        <dsp:cNvPr id="0" name=""/>
        <dsp:cNvSpPr/>
      </dsp:nvSpPr>
      <dsp:spPr>
        <a:xfrm>
          <a:off x="6139277" y="832836"/>
          <a:ext cx="2690702" cy="1498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Новый макет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Обязательный ДЭ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На основе нового ПС «Работник почтовой связи»</a:t>
          </a:r>
          <a:endParaRPr lang="ru-RU" sz="1300" b="1" kern="1200" dirty="0"/>
        </a:p>
      </dsp:txBody>
      <dsp:txXfrm>
        <a:off x="6139277" y="832836"/>
        <a:ext cx="2690702" cy="1498769"/>
      </dsp:txXfrm>
    </dsp:sp>
    <dsp:sp modelId="{45EE066F-B123-4A8F-81DC-1619C0B09523}">
      <dsp:nvSpPr>
        <dsp:cNvPr id="0" name=""/>
        <dsp:cNvSpPr/>
      </dsp:nvSpPr>
      <dsp:spPr>
        <a:xfrm>
          <a:off x="9206678" y="25243"/>
          <a:ext cx="2690702" cy="807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11.01.08 Оператор связи</a:t>
          </a:r>
          <a:endParaRPr lang="ru-RU" sz="1300" b="1" kern="1200" dirty="0"/>
        </a:p>
      </dsp:txBody>
      <dsp:txXfrm>
        <a:off x="9206678" y="25243"/>
        <a:ext cx="2690702" cy="807592"/>
      </dsp:txXfrm>
    </dsp:sp>
    <dsp:sp modelId="{9204BD72-C170-4DC7-AA0E-9683220477E2}">
      <dsp:nvSpPr>
        <dsp:cNvPr id="0" name=""/>
        <dsp:cNvSpPr/>
      </dsp:nvSpPr>
      <dsp:spPr>
        <a:xfrm>
          <a:off x="9206678" y="832836"/>
          <a:ext cx="2690702" cy="1498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Новый макет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Обязательный ДЭ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На основе нового ПС «Работник почтовой связи»</a:t>
          </a:r>
          <a:endParaRPr lang="ru-RU" sz="1300" b="1" kern="1200" dirty="0"/>
        </a:p>
      </dsp:txBody>
      <dsp:txXfrm>
        <a:off x="9206678" y="832836"/>
        <a:ext cx="2690702" cy="1498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0F172-C4A7-481D-9C0C-F6C2595E1D15}">
      <dsp:nvSpPr>
        <dsp:cNvPr id="0" name=""/>
        <dsp:cNvSpPr/>
      </dsp:nvSpPr>
      <dsp:spPr>
        <a:xfrm>
          <a:off x="3364" y="66758"/>
          <a:ext cx="2888140" cy="74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ПС «Специалист по обслуживанию базовых станций»</a:t>
          </a:r>
          <a:endParaRPr lang="ru-RU" sz="1300" b="1" kern="1200" dirty="0"/>
        </a:p>
      </dsp:txBody>
      <dsp:txXfrm>
        <a:off x="3364" y="66758"/>
        <a:ext cx="2888140" cy="496408"/>
      </dsp:txXfrm>
    </dsp:sp>
    <dsp:sp modelId="{E0517D4F-9AF5-4774-A8EB-A25836494E11}">
      <dsp:nvSpPr>
        <dsp:cNvPr id="0" name=""/>
        <dsp:cNvSpPr/>
      </dsp:nvSpPr>
      <dsp:spPr>
        <a:xfrm>
          <a:off x="594911" y="563166"/>
          <a:ext cx="2888140" cy="93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ФГОС СПО рабочей профессии «Инсталлятор базовых станций» (2020 г.?)</a:t>
          </a:r>
          <a:endParaRPr lang="ru-RU" sz="1300" b="1" kern="1200" dirty="0"/>
        </a:p>
      </dsp:txBody>
      <dsp:txXfrm>
        <a:off x="622326" y="590581"/>
        <a:ext cx="2833310" cy="881170"/>
      </dsp:txXfrm>
    </dsp:sp>
    <dsp:sp modelId="{5B1AB011-AA2B-49A5-9940-3E324AEA816B}">
      <dsp:nvSpPr>
        <dsp:cNvPr id="0" name=""/>
        <dsp:cNvSpPr/>
      </dsp:nvSpPr>
      <dsp:spPr>
        <a:xfrm>
          <a:off x="3329336" y="-44569"/>
          <a:ext cx="928203" cy="7190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329336" y="99244"/>
        <a:ext cx="712484" cy="431437"/>
      </dsp:txXfrm>
    </dsp:sp>
    <dsp:sp modelId="{1A0183A6-43A7-4BCE-9DF4-EA89ACDCA7E1}">
      <dsp:nvSpPr>
        <dsp:cNvPr id="0" name=""/>
        <dsp:cNvSpPr/>
      </dsp:nvSpPr>
      <dsp:spPr>
        <a:xfrm>
          <a:off x="4642831" y="66758"/>
          <a:ext cx="2888140" cy="74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ПС «Специалист по обслуживанию базовых станций»</a:t>
          </a:r>
          <a:endParaRPr lang="ru-RU" sz="1300" b="1" kern="1200" dirty="0"/>
        </a:p>
      </dsp:txBody>
      <dsp:txXfrm>
        <a:off x="4642831" y="66758"/>
        <a:ext cx="2888140" cy="496408"/>
      </dsp:txXfrm>
    </dsp:sp>
    <dsp:sp modelId="{39DBDA8E-1835-4130-BED4-1F9ABF8626F7}">
      <dsp:nvSpPr>
        <dsp:cNvPr id="0" name=""/>
        <dsp:cNvSpPr/>
      </dsp:nvSpPr>
      <dsp:spPr>
        <a:xfrm>
          <a:off x="5234378" y="563166"/>
          <a:ext cx="2888140" cy="93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ФГОС СПО  специальности «Радиотехнические информационные системы» (2020 г.?)</a:t>
          </a:r>
          <a:endParaRPr lang="ru-RU" sz="1300" b="1" kern="1200" dirty="0"/>
        </a:p>
      </dsp:txBody>
      <dsp:txXfrm>
        <a:off x="5261793" y="590581"/>
        <a:ext cx="2833310" cy="881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80A1E6-A9FB-4846-8CDB-77C8344BD127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A8BB713-9767-4C39-881C-CAA733BDD0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434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BA46FB-54B6-4E80-9523-5BDB7BC8B1C0}" type="slidenum">
              <a:rPr lang="ru-RU" alt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2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0DFEEE-FCFE-4133-9DA2-4B79839D7C32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8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1F631-FBFE-4315-8A6F-F2421CAD788D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F0917-32ED-4991-9C6B-29ABD1BCCC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91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F1ECC-F0C5-4481-A4A0-1BD568F33B6A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B7B6A-7E61-44EB-BFC0-22F43EBC3A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178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C03F-0F99-43D8-9672-9D2486BF5AFA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B39E8F-890B-44D5-9877-285569FA50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64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B0C6-0819-4918-982E-864771D3AAE0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4499F-D4CE-485D-B610-05752CC7F0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86777-008C-4AF1-912C-7DAFDF9BF193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5C9A33B-66EB-454D-BB13-2FEBEFB10A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7446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E18E2-2D87-4C9C-AA5F-EC0C83CA8DB5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70FAB6-1BE2-448D-90DE-C0E864DBC2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5454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18566-CE7E-4440-9114-B782ECCF2A05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92BE0-90F2-4809-A038-7773CA3B00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453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8EE5-866F-40D8-BC88-862B7A78C6A4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5C797-C4DB-4B63-903F-A01DA97F40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2140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121920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Изображение" descr="Изображе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3551238"/>
            <a:ext cx="4237038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Изображение" descr="Изображе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88913"/>
            <a:ext cx="121221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Изображение" descr="Изображе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992188"/>
            <a:ext cx="4292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DC6E1F-98B9-4D40-B9C9-8F9B83F372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010318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"/>
          <p:cNvSpPr>
            <a:spLocks noChangeArrowheads="1"/>
          </p:cNvSpPr>
          <p:nvPr/>
        </p:nvSpPr>
        <p:spPr bwMode="auto">
          <a:xfrm>
            <a:off x="4763" y="1588"/>
            <a:ext cx="12182475" cy="6854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>
            <a:lvl1pPr defTabSz="1135063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113506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1135063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1135063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1135063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1135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1135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1135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1135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20000"/>
              </a:lnSpc>
              <a:defRPr/>
            </a:pPr>
            <a:endParaRPr lang="ru-RU" altLang="ru-RU" smtClean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Прямоугольник"/>
          <p:cNvSpPr>
            <a:spLocks noChangeArrowheads="1"/>
          </p:cNvSpPr>
          <p:nvPr/>
        </p:nvSpPr>
        <p:spPr bwMode="auto">
          <a:xfrm>
            <a:off x="-19050" y="-12700"/>
            <a:ext cx="12230100" cy="3960813"/>
          </a:xfrm>
          <a:prstGeom prst="rect">
            <a:avLst/>
          </a:prstGeom>
          <a:solidFill>
            <a:srgbClr val="023E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>
            <a:lvl1pPr defTabSz="1135063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113506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1135063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1135063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1135063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1135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1135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1135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1135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20000"/>
              </a:lnSpc>
              <a:defRPr/>
            </a:pPr>
            <a:endParaRPr lang="ru-RU" altLang="ru-RU" smtClean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-20638"/>
            <a:ext cx="5108575" cy="397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5141913"/>
            <a:ext cx="121221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929188"/>
            <a:ext cx="4292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34439" y="1232814"/>
            <a:ext cx="6564207" cy="1470369"/>
          </a:xfrm>
          <a:prstGeom prst="rect">
            <a:avLst/>
          </a:prstGeom>
        </p:spPr>
        <p:txBody>
          <a:bodyPr/>
          <a:lstStyle>
            <a:lvl1pPr algn="r" defTabSz="457189">
              <a:defRPr sz="2300">
                <a:solidFill>
                  <a:srgbClr val="FFFFFF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883974-6208-4454-8A87-FE4E76CBE1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14023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"/>
          <p:cNvGrpSpPr>
            <a:grpSpLocks/>
          </p:cNvGrpSpPr>
          <p:nvPr/>
        </p:nvGrpSpPr>
        <p:grpSpPr bwMode="auto">
          <a:xfrm>
            <a:off x="-17463" y="1588"/>
            <a:ext cx="12226926" cy="6907212"/>
            <a:chOff x="-1" y="-1"/>
            <a:chExt cx="12214458" cy="6907304"/>
          </a:xfrm>
        </p:grpSpPr>
        <p:sp>
          <p:nvSpPr>
            <p:cNvPr id="3" name="Прямоугольник"/>
            <p:cNvSpPr>
              <a:spLocks noChangeArrowheads="1"/>
            </p:cNvSpPr>
            <p:nvPr/>
          </p:nvSpPr>
          <p:spPr bwMode="auto">
            <a:xfrm>
              <a:off x="22202" y="-1"/>
              <a:ext cx="12170052" cy="6854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8" tIns="45718" rIns="45718" bIns="45718" anchor="ctr"/>
            <a:lstStyle>
              <a:lvl1pPr defTabSz="1135063"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1135063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1135063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1135063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1135063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1135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1135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1135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1135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ru-RU" altLang="ru-RU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" name="Прямоугольник"/>
            <p:cNvSpPr>
              <a:spLocks noChangeArrowheads="1"/>
            </p:cNvSpPr>
            <p:nvPr/>
          </p:nvSpPr>
          <p:spPr bwMode="auto">
            <a:xfrm>
              <a:off x="-1" y="6310395"/>
              <a:ext cx="12214458" cy="554045"/>
            </a:xfrm>
            <a:prstGeom prst="rect">
              <a:avLst/>
            </a:prstGeom>
            <a:solidFill>
              <a:srgbClr val="083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8" tIns="45718" rIns="45718" bIns="45718" anchor="ctr"/>
            <a:lstStyle>
              <a:lvl1pPr defTabSz="1135063"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1135063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1135063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1135063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1135063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1135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1135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1135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1135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ru-RU" altLang="ru-RU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5" name="Изображение" descr="Изображение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9263" y="6266791"/>
              <a:ext cx="821177" cy="64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" name="Изображение" descr="Изображе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83" y="195009"/>
              <a:ext cx="11329491" cy="57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88" y="280988"/>
            <a:ext cx="2579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D146DE-0E94-43DA-9AB6-BFE92B16BA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0838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7A11-752C-411E-8B20-6B858CB55EF9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5B5B6-CB7E-4FD9-A35B-F46ED247AF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436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712" y="4407926"/>
            <a:ext cx="10369955" cy="1362395"/>
          </a:xfrm>
          <a:prstGeom prst="rect">
            <a:avLst/>
          </a:prstGeo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5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712" y="2907383"/>
            <a:ext cx="10369955" cy="150053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1pPr>
            <a:lvl2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2pPr>
            <a:lvl3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3pPr>
            <a:lvl4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4pPr>
            <a:lvl5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E2B14-D5BB-49E8-9939-CDBD12599F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879122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10000" y="1600575"/>
            <a:ext cx="5388312" cy="4527013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500"/>
            </a:lvl1pPr>
            <a:lvl2pPr marL="981729" indent="-413980">
              <a:spcBef>
                <a:spcPts val="800"/>
              </a:spcBef>
              <a:defRPr sz="3500"/>
            </a:lvl2pPr>
            <a:lvl3pPr marL="1532916" indent="-397423">
              <a:spcBef>
                <a:spcPts val="800"/>
              </a:spcBef>
              <a:defRPr sz="3500"/>
            </a:lvl3pPr>
            <a:lvl4pPr marL="2154851" indent="-451617">
              <a:spcBef>
                <a:spcPts val="800"/>
              </a:spcBef>
              <a:defRPr sz="3500"/>
            </a:lvl4pPr>
            <a:lvl5pPr marL="2722602" indent="-451617">
              <a:spcBef>
                <a:spcPts val="800"/>
              </a:spcBef>
              <a:defRPr sz="3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07D4A-5747-4C8A-BB9D-EC0BB6677F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91526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0002" y="1535469"/>
            <a:ext cx="5390429" cy="6399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SzTx/>
              <a:buFontTx/>
              <a:buNone/>
              <a:defRPr sz="3000" b="1"/>
            </a:lvl1pPr>
            <a:lvl2pPr marL="0" indent="0">
              <a:spcBef>
                <a:spcPts val="700"/>
              </a:spcBef>
              <a:buSzTx/>
              <a:buFontTx/>
              <a:buNone/>
              <a:defRPr sz="3000" b="1"/>
            </a:lvl2pPr>
            <a:lvl3pPr marL="0" indent="0">
              <a:spcBef>
                <a:spcPts val="700"/>
              </a:spcBef>
              <a:buSzTx/>
              <a:buFontTx/>
              <a:buNone/>
              <a:defRPr sz="3000" b="1"/>
            </a:lvl3pPr>
            <a:lvl4pPr marL="0" indent="0">
              <a:spcBef>
                <a:spcPts val="700"/>
              </a:spcBef>
              <a:buSzTx/>
              <a:buFontTx/>
              <a:buNone/>
              <a:defRPr sz="3000" b="1"/>
            </a:lvl4pPr>
            <a:lvl5pPr marL="0" indent="0">
              <a:spcBef>
                <a:spcPts val="700"/>
              </a:spcBef>
              <a:buSzTx/>
              <a:buFontTx/>
              <a:buNone/>
              <a:defRPr sz="30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Текст 4"/>
          <p:cNvSpPr>
            <a:spLocks noGrp="1"/>
          </p:cNvSpPr>
          <p:nvPr>
            <p:ph type="body" sz="quarter" idx="13"/>
          </p:nvPr>
        </p:nvSpPr>
        <p:spPr>
          <a:xfrm>
            <a:off x="6197403" y="1535469"/>
            <a:ext cx="5392550" cy="639911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B3714-4AD3-4BBA-9334-1BA01D98A3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20266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45186-9A56-49BF-8FCF-F40680512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513834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0005" y="273114"/>
            <a:ext cx="4013698" cy="1162319"/>
          </a:xfrm>
          <a:prstGeom prst="rect">
            <a:avLst/>
          </a:prstGeom>
        </p:spPr>
        <p:txBody>
          <a:bodyPr anchor="b"/>
          <a:lstStyle>
            <a:lvl1pPr algn="l">
              <a:defRPr sz="2500" b="1"/>
            </a:lvl1pPr>
          </a:lstStyle>
          <a:p>
            <a:r>
              <a:t>Текст заголовка</a:t>
            </a:r>
          </a:p>
        </p:txBody>
      </p:sp>
      <p:sp>
        <p:nvSpPr>
          <p:cNvPr id="9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9842" y="273114"/>
            <a:ext cx="6820110" cy="585447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5" name="Текст 3"/>
          <p:cNvSpPr>
            <a:spLocks noGrp="1"/>
          </p:cNvSpPr>
          <p:nvPr>
            <p:ph type="body" sz="half" idx="13"/>
          </p:nvPr>
        </p:nvSpPr>
        <p:spPr>
          <a:xfrm>
            <a:off x="610005" y="1435435"/>
            <a:ext cx="4013698" cy="469215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5195C-080B-4F4E-A0AF-2E694EA561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838463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91280" y="4801712"/>
            <a:ext cx="7319968" cy="566873"/>
          </a:xfrm>
          <a:prstGeom prst="rect">
            <a:avLst/>
          </a:prstGeom>
        </p:spPr>
        <p:txBody>
          <a:bodyPr anchor="b"/>
          <a:lstStyle>
            <a:lvl1pPr algn="l">
              <a:defRPr sz="2500" b="1"/>
            </a:lvl1pPr>
          </a:lstStyle>
          <a:p>
            <a:r>
              <a:t>Текст заголовка</a:t>
            </a:r>
          </a:p>
        </p:txBody>
      </p:sp>
      <p:sp>
        <p:nvSpPr>
          <p:cNvPr id="104" name="Рисунок 2"/>
          <p:cNvSpPr>
            <a:spLocks noGrp="1"/>
          </p:cNvSpPr>
          <p:nvPr>
            <p:ph type="pic" sz="half" idx="13"/>
          </p:nvPr>
        </p:nvSpPr>
        <p:spPr>
          <a:xfrm>
            <a:off x="2391280" y="612916"/>
            <a:ext cx="7319968" cy="4115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10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91280" y="5368580"/>
            <a:ext cx="7319968" cy="8050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C4D26-D2A5-430D-B8B2-42D1A6E463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247959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2A2BB-1855-4BED-9A47-DC940A24F2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047623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44963" y="274706"/>
            <a:ext cx="2744988" cy="585288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997" y="274706"/>
            <a:ext cx="8031633" cy="585288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CB223-2E70-473E-AA7E-3B47840F59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973534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993" y="1122624"/>
            <a:ext cx="9149961" cy="2388157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1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993" y="3602872"/>
            <a:ext cx="9149961" cy="165614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1pPr>
            <a:lvl2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2pPr>
            <a:lvl3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3pPr>
            <a:lvl4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4pPr>
            <a:lvl5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F0583204-C9C4-4D1C-80BA-DAE84F6BE3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055413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746" y="365209"/>
            <a:ext cx="1052245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4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746" y="1826048"/>
            <a:ext cx="10522456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43BE112A-63CC-49CE-AC76-66130F1665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0910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90FA-BAEE-4DC4-A84D-28AC8FDA1C21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3508E-BB79-4F23-829C-D3A6687C44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571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2393" y="1710133"/>
            <a:ext cx="10522456" cy="285340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15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2393" y="4590526"/>
            <a:ext cx="10522456" cy="150053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D2429465-1878-444C-84D9-ED64FE026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94600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746" y="365209"/>
            <a:ext cx="1052245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5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746" y="1826048"/>
            <a:ext cx="5184981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4C70C63D-789A-4CC8-A30E-AA8B42D474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45022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0336" y="365209"/>
            <a:ext cx="1052245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40336" y="1681552"/>
            <a:ext cx="5161151" cy="82410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9" name="Текст 4"/>
          <p:cNvSpPr>
            <a:spLocks noGrp="1"/>
          </p:cNvSpPr>
          <p:nvPr>
            <p:ph type="body" sz="quarter" idx="13"/>
          </p:nvPr>
        </p:nvSpPr>
        <p:spPr>
          <a:xfrm>
            <a:off x="6176221" y="1681552"/>
            <a:ext cx="5186571" cy="824104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43FF2F07-1D1A-461F-B548-F33861872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945028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746" y="365209"/>
            <a:ext cx="1052245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DEFA6AC-927F-4790-9001-267369C553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69345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6C2C7AE8-9162-4FA5-8A73-E25F67474B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93386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0335" y="457306"/>
            <a:ext cx="3934803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19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6565" y="987652"/>
            <a:ext cx="6176225" cy="487475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3100"/>
            </a:lvl1pPr>
            <a:lvl2pPr marL="719379" indent="-262360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2pPr>
            <a:lvl3pPr marL="1222022" indent="-307990" defTabSz="914034">
              <a:lnSpc>
                <a:spcPct val="90000"/>
              </a:lnSpc>
              <a:spcBef>
                <a:spcPts val="1000"/>
              </a:spcBef>
              <a:defRPr sz="3100"/>
            </a:lvl3pPr>
            <a:lvl4pPr marL="1743879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4pPr>
            <a:lvl5pPr marL="2200898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4" name="Текст 3"/>
          <p:cNvSpPr>
            <a:spLocks noGrp="1"/>
          </p:cNvSpPr>
          <p:nvPr>
            <p:ph type="body" sz="quarter" idx="13"/>
          </p:nvPr>
        </p:nvSpPr>
        <p:spPr>
          <a:xfrm>
            <a:off x="840334" y="2057873"/>
            <a:ext cx="3934805" cy="3812478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F225563E-E779-442B-BAF8-09747D31F2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72662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0335" y="457306"/>
            <a:ext cx="3934803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203" name="Рисунок 2"/>
          <p:cNvSpPr>
            <a:spLocks noGrp="1"/>
          </p:cNvSpPr>
          <p:nvPr>
            <p:ph type="pic" sz="half" idx="13"/>
          </p:nvPr>
        </p:nvSpPr>
        <p:spPr>
          <a:xfrm>
            <a:off x="5186565" y="987652"/>
            <a:ext cx="6176225" cy="48747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2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40335" y="2057874"/>
            <a:ext cx="3934803" cy="381247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9609A8CB-FDD0-4ACA-9F38-D4765F24CA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298484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746" y="365209"/>
            <a:ext cx="1052245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21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746" y="1826048"/>
            <a:ext cx="10522456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D445A98-1497-40F1-AA6D-8EB18AC1CE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36206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30585" y="365209"/>
            <a:ext cx="2630617" cy="5813184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22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746" y="365209"/>
            <a:ext cx="7739343" cy="5813184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536DA25A-AA0F-4158-9900-61F7BF1FAF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613226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993" y="3602872"/>
            <a:ext cx="9149961" cy="165614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1pPr>
            <a:lvl2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2pPr>
            <a:lvl3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3pPr>
            <a:lvl4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4pPr>
            <a:lvl5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8394700" y="6183313"/>
            <a:ext cx="342900" cy="346075"/>
          </a:xfrm>
        </p:spPr>
        <p:txBody>
          <a:bodyPr/>
          <a:lstStyle>
            <a:lvl1pPr>
              <a:defRPr/>
            </a:lvl1pPr>
          </a:lstStyle>
          <a:p>
            <a:fld id="{B7F4DD2E-E5EE-41E8-8A8C-23907A13F5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19130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9724-6BC7-41BC-A001-97949A2D93AB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D91B2-291E-451C-A6F6-86784B2AA3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3237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14996" y="2130931"/>
            <a:ext cx="10369956" cy="14703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29993" y="3887099"/>
            <a:ext cx="8539963" cy="175301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1pPr>
            <a:lvl2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2pPr>
            <a:lvl3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3pPr>
            <a:lvl4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4pPr>
            <a:lvl5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256963" y="6370638"/>
            <a:ext cx="333375" cy="339725"/>
          </a:xfrm>
        </p:spPr>
        <p:txBody>
          <a:bodyPr lIns="45718" tIns="45718" rIns="45718" bIns="45718"/>
          <a:lstStyle>
            <a:lvl1pPr>
              <a:defRPr sz="1600"/>
            </a:lvl1pPr>
          </a:lstStyle>
          <a:p>
            <a:fld id="{5D759DA2-3A00-42A9-B433-C44D8C9318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17856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0156" y="274700"/>
            <a:ext cx="10979636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4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10156" y="1600572"/>
            <a:ext cx="10979636" cy="4527011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256963" y="6370638"/>
            <a:ext cx="333375" cy="339725"/>
          </a:xfrm>
        </p:spPr>
        <p:txBody>
          <a:bodyPr lIns="45718" tIns="45718" rIns="45718" bIns="45718"/>
          <a:lstStyle>
            <a:lvl1pPr>
              <a:defRPr sz="1600"/>
            </a:lvl1pPr>
          </a:lstStyle>
          <a:p>
            <a:fld id="{730C1DDB-670D-49EA-B220-917CB483E1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38790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712" y="4407923"/>
            <a:ext cx="10369955" cy="1362391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defRPr sz="53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712" y="2907387"/>
            <a:ext cx="10369955" cy="1500538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256963" y="6370638"/>
            <a:ext cx="333375" cy="339725"/>
          </a:xfrm>
        </p:spPr>
        <p:txBody>
          <a:bodyPr lIns="45718" tIns="45718" rIns="45718" bIns="45718"/>
          <a:lstStyle>
            <a:lvl1pPr>
              <a:defRPr sz="1600"/>
            </a:lvl1pPr>
          </a:lstStyle>
          <a:p>
            <a:fld id="{98DD8371-F21F-4BF5-97EA-21E6D380C4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426895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0156" y="274700"/>
            <a:ext cx="10979636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6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9997" y="1600572"/>
            <a:ext cx="5388312" cy="4527013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800"/>
              </a:spcBef>
              <a:defRPr sz="3700"/>
            </a:lvl1pPr>
            <a:lvl2pPr marL="1062340" indent="-452802" defTabSz="914400">
              <a:spcBef>
                <a:spcPts val="800"/>
              </a:spcBef>
              <a:defRPr sz="3700"/>
            </a:lvl2pPr>
            <a:lvl3pPr marL="1650530" indent="-431450" defTabSz="914400">
              <a:spcBef>
                <a:spcPts val="800"/>
              </a:spcBef>
              <a:defRPr sz="3700"/>
            </a:lvl3pPr>
            <a:lvl4pPr marL="2316346" indent="-487727" defTabSz="914400">
              <a:spcBef>
                <a:spcPts val="800"/>
              </a:spcBef>
              <a:defRPr sz="3700"/>
            </a:lvl4pPr>
            <a:lvl5pPr marL="2925884" indent="-487727" defTabSz="914400">
              <a:spcBef>
                <a:spcPts val="800"/>
              </a:spcBef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256963" y="6370638"/>
            <a:ext cx="333375" cy="339725"/>
          </a:xfrm>
        </p:spPr>
        <p:txBody>
          <a:bodyPr lIns="45718" tIns="45718" rIns="45718" bIns="45718"/>
          <a:lstStyle>
            <a:lvl1pPr>
              <a:defRPr sz="1600"/>
            </a:lvl1pPr>
          </a:lstStyle>
          <a:p>
            <a:fld id="{63E8D161-5422-47FE-A68E-19E1D38762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286528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0156" y="274700"/>
            <a:ext cx="10979636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7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996" y="1535468"/>
            <a:ext cx="5390431" cy="63991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spcBef>
                <a:spcPts val="700"/>
              </a:spcBef>
              <a:buSzTx/>
              <a:buFontTx/>
              <a:buNone/>
              <a:defRPr sz="3100" b="1"/>
            </a:lvl1pPr>
            <a:lvl2pPr marL="0" indent="0" defTabSz="914400">
              <a:spcBef>
                <a:spcPts val="700"/>
              </a:spcBef>
              <a:buSzTx/>
              <a:buFontTx/>
              <a:buNone/>
              <a:defRPr sz="3100" b="1"/>
            </a:lvl2pPr>
            <a:lvl3pPr marL="0" indent="0" defTabSz="914400">
              <a:spcBef>
                <a:spcPts val="700"/>
              </a:spcBef>
              <a:buSzTx/>
              <a:buFontTx/>
              <a:buNone/>
              <a:defRPr sz="3100" b="1"/>
            </a:lvl3pPr>
            <a:lvl4pPr marL="0" indent="0" defTabSz="914400">
              <a:spcBef>
                <a:spcPts val="700"/>
              </a:spcBef>
              <a:buSzTx/>
              <a:buFontTx/>
              <a:buNone/>
              <a:defRPr sz="3100" b="1"/>
            </a:lvl4pPr>
            <a:lvl5pPr marL="0" indent="0" defTabSz="914400">
              <a:spcBef>
                <a:spcPts val="700"/>
              </a:spcBef>
              <a:buSzTx/>
              <a:buFontTx/>
              <a:buNone/>
              <a:defRPr sz="31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6" name="Текст 4"/>
          <p:cNvSpPr>
            <a:spLocks noGrp="1"/>
          </p:cNvSpPr>
          <p:nvPr>
            <p:ph type="body" sz="quarter" idx="13"/>
          </p:nvPr>
        </p:nvSpPr>
        <p:spPr>
          <a:xfrm>
            <a:off x="6197414" y="1535467"/>
            <a:ext cx="5392550" cy="639916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11256963" y="6370638"/>
            <a:ext cx="333375" cy="339725"/>
          </a:xfrm>
        </p:spPr>
        <p:txBody>
          <a:bodyPr lIns="45718" tIns="45718" rIns="45718" bIns="45718"/>
          <a:lstStyle>
            <a:lvl1pPr>
              <a:defRPr sz="1600"/>
            </a:lvl1pPr>
          </a:lstStyle>
          <a:p>
            <a:fld id="{A39D7C33-2B44-47CC-82C5-C595A30873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483064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0156" y="274700"/>
            <a:ext cx="10979636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256963" y="6370638"/>
            <a:ext cx="333375" cy="339725"/>
          </a:xfrm>
        </p:spPr>
        <p:txBody>
          <a:bodyPr lIns="45718" tIns="45718" rIns="45718" bIns="45718"/>
          <a:lstStyle>
            <a:lvl1pPr>
              <a:defRPr sz="1600"/>
            </a:lvl1pPr>
          </a:lstStyle>
          <a:p>
            <a:fld id="{A6BD80FC-D819-4F0A-A05F-255B7633EE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73453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256963" y="6370638"/>
            <a:ext cx="333375" cy="339725"/>
          </a:xfrm>
        </p:spPr>
        <p:txBody>
          <a:bodyPr lIns="45718" tIns="45718" rIns="45718" bIns="45718"/>
          <a:lstStyle>
            <a:lvl1pPr>
              <a:defRPr sz="1600"/>
            </a:lvl1pPr>
          </a:lstStyle>
          <a:p>
            <a:fld id="{8097B39A-4668-4CE4-82E3-A465BBDD6E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28010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0019" y="273113"/>
            <a:ext cx="4013698" cy="116232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20000"/>
              </a:lnSpc>
              <a:defRPr sz="1500" b="1" cap="all">
                <a:solidFill>
                  <a:srgbClr val="535353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9840" y="273128"/>
            <a:ext cx="6820111" cy="5854471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1" name="Текст 3"/>
          <p:cNvSpPr>
            <a:spLocks noGrp="1"/>
          </p:cNvSpPr>
          <p:nvPr>
            <p:ph type="body" sz="half" idx="13"/>
          </p:nvPr>
        </p:nvSpPr>
        <p:spPr>
          <a:xfrm>
            <a:off x="610019" y="1435433"/>
            <a:ext cx="4013698" cy="4692157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11256963" y="6370638"/>
            <a:ext cx="333375" cy="339725"/>
          </a:xfrm>
        </p:spPr>
        <p:txBody>
          <a:bodyPr lIns="45718" tIns="45718" rIns="45718" bIns="45718"/>
          <a:lstStyle>
            <a:lvl1pPr>
              <a:defRPr sz="1600"/>
            </a:lvl1pPr>
          </a:lstStyle>
          <a:p>
            <a:fld id="{32A3F0F6-E4FC-4364-BD82-4A77AF875F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75603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91275" y="4801713"/>
            <a:ext cx="7319968" cy="566874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20000"/>
              </a:lnSpc>
              <a:defRPr sz="1500" b="1" cap="all">
                <a:solidFill>
                  <a:srgbClr val="535353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10" name="Рисунок 2"/>
          <p:cNvSpPr>
            <a:spLocks noGrp="1"/>
          </p:cNvSpPr>
          <p:nvPr>
            <p:ph type="pic" sz="half" idx="13"/>
          </p:nvPr>
        </p:nvSpPr>
        <p:spPr>
          <a:xfrm>
            <a:off x="2391275" y="612916"/>
            <a:ext cx="7319968" cy="41157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91275" y="5368595"/>
            <a:ext cx="7319968" cy="805053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1800"/>
            </a:lvl1pPr>
            <a:lvl2pPr marL="0" indent="0" defTabSz="914400">
              <a:spcBef>
                <a:spcPts val="400"/>
              </a:spcBef>
              <a:buSzTx/>
              <a:buFontTx/>
              <a:buNone/>
              <a:defRPr sz="1800"/>
            </a:lvl2pPr>
            <a:lvl3pPr marL="0" indent="0" defTabSz="914400">
              <a:spcBef>
                <a:spcPts val="400"/>
              </a:spcBef>
              <a:buSzTx/>
              <a:buFontTx/>
              <a:buNone/>
              <a:defRPr sz="1800"/>
            </a:lvl3pPr>
            <a:lvl4pPr marL="0" indent="0" defTabSz="914400">
              <a:spcBef>
                <a:spcPts val="400"/>
              </a:spcBef>
              <a:buSzTx/>
              <a:buFontTx/>
              <a:buNone/>
              <a:defRPr sz="1800"/>
            </a:lvl4pPr>
            <a:lvl5pPr marL="0" indent="0" defTabSz="914400">
              <a:spcBef>
                <a:spcPts val="400"/>
              </a:spcBef>
              <a:buSzTx/>
              <a:buFontTx/>
              <a:buNone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11256963" y="6370638"/>
            <a:ext cx="333375" cy="339725"/>
          </a:xfrm>
        </p:spPr>
        <p:txBody>
          <a:bodyPr lIns="45718" tIns="45718" rIns="45718" bIns="45718"/>
          <a:lstStyle>
            <a:lvl1pPr>
              <a:defRPr sz="1600"/>
            </a:lvl1pPr>
          </a:lstStyle>
          <a:p>
            <a:fld id="{788E13CF-C861-4A17-8508-2763A54F84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791910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0156" y="274700"/>
            <a:ext cx="10979636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32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10156" y="1600572"/>
            <a:ext cx="10979636" cy="4527011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256963" y="6370638"/>
            <a:ext cx="333375" cy="339725"/>
          </a:xfrm>
        </p:spPr>
        <p:txBody>
          <a:bodyPr lIns="45718" tIns="45718" rIns="45718" bIns="45718"/>
          <a:lstStyle>
            <a:lvl1pPr>
              <a:defRPr sz="1600"/>
            </a:lvl1pPr>
          </a:lstStyle>
          <a:p>
            <a:fld id="{8D100A0E-19BB-43B4-85C0-DA26825306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027600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15AC1-8F52-42D4-B714-CCE3D685D423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791AC-C63C-4C67-AB2B-515AB5C502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2427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44959" y="274702"/>
            <a:ext cx="2744992" cy="5852884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32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997" y="274702"/>
            <a:ext cx="8031633" cy="5852884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256963" y="6370638"/>
            <a:ext cx="333375" cy="339725"/>
          </a:xfrm>
        </p:spPr>
        <p:txBody>
          <a:bodyPr lIns="45718" tIns="45718" rIns="45718" bIns="45718"/>
          <a:lstStyle>
            <a:lvl1pPr>
              <a:defRPr sz="1600"/>
            </a:lvl1pPr>
          </a:lstStyle>
          <a:p>
            <a:fld id="{C1081899-0531-4DCE-B550-ADEE283BF6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655160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993" y="1122624"/>
            <a:ext cx="9149961" cy="2388157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3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993" y="3602872"/>
            <a:ext cx="9149961" cy="165614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1pPr>
            <a:lvl2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2pPr>
            <a:lvl3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3pPr>
            <a:lvl4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4pPr>
            <a:lvl5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6E880628-AA24-4F5D-9648-0AC8192012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25272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746" y="365209"/>
            <a:ext cx="1052245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4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746" y="1826048"/>
            <a:ext cx="10522456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AA794C15-7648-4DB2-B9FE-BCECD3CD1C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566669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2393" y="1710133"/>
            <a:ext cx="10522456" cy="285340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35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2393" y="4590526"/>
            <a:ext cx="10522456" cy="150053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24EF3511-44A6-42C8-94EE-6B3DAECE14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959396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746" y="365209"/>
            <a:ext cx="1052245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746" y="1826048"/>
            <a:ext cx="5184981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F4E1483E-8BCC-41C9-AF6B-0F870CCD3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185561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0336" y="365209"/>
            <a:ext cx="1052245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7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40336" y="1681552"/>
            <a:ext cx="5161151" cy="82410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5" name="Текст 4"/>
          <p:cNvSpPr>
            <a:spLocks noGrp="1"/>
          </p:cNvSpPr>
          <p:nvPr>
            <p:ph type="body" sz="quarter" idx="13"/>
          </p:nvPr>
        </p:nvSpPr>
        <p:spPr>
          <a:xfrm>
            <a:off x="6176221" y="1681552"/>
            <a:ext cx="5186571" cy="824104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FFA5E80F-3DC4-4782-9C52-4A663A1AA1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804610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746" y="365209"/>
            <a:ext cx="1052245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D055877F-7E3B-432E-871E-1040592688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233324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11D055A2-1DEB-419F-AA6B-78B942895E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735718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0335" y="457306"/>
            <a:ext cx="3934803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39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6565" y="987652"/>
            <a:ext cx="6176225" cy="487475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3100"/>
            </a:lvl1pPr>
            <a:lvl2pPr marL="719379" indent="-262360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2pPr>
            <a:lvl3pPr marL="1222022" indent="-307990" defTabSz="914034">
              <a:lnSpc>
                <a:spcPct val="90000"/>
              </a:lnSpc>
              <a:spcBef>
                <a:spcPts val="1000"/>
              </a:spcBef>
              <a:defRPr sz="3100"/>
            </a:lvl3pPr>
            <a:lvl4pPr marL="1743879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4pPr>
            <a:lvl5pPr marL="2200898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0" name="Текст 3"/>
          <p:cNvSpPr>
            <a:spLocks noGrp="1"/>
          </p:cNvSpPr>
          <p:nvPr>
            <p:ph type="body" sz="quarter" idx="13"/>
          </p:nvPr>
        </p:nvSpPr>
        <p:spPr>
          <a:xfrm>
            <a:off x="840334" y="2057873"/>
            <a:ext cx="3934805" cy="3812478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ACAC779E-C208-45C9-B125-CBDD7BFCE4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94951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0335" y="457306"/>
            <a:ext cx="3934803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409" name="Рисунок 2"/>
          <p:cNvSpPr>
            <a:spLocks noGrp="1"/>
          </p:cNvSpPr>
          <p:nvPr>
            <p:ph type="pic" sz="half" idx="13"/>
          </p:nvPr>
        </p:nvSpPr>
        <p:spPr>
          <a:xfrm>
            <a:off x="5186565" y="987652"/>
            <a:ext cx="6176225" cy="48747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41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40335" y="2057874"/>
            <a:ext cx="3934803" cy="381247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F76632B3-B30B-46F1-801F-0F83EFBC01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342390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3FE7-E638-4024-B426-20EC09A82F36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9FE7F-F6C9-48A2-9FC5-1D0B421E88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5601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746" y="365209"/>
            <a:ext cx="1052245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41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746" y="1826048"/>
            <a:ext cx="10522456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DCD26260-6436-48FA-BCFE-E553879C99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14606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30585" y="365209"/>
            <a:ext cx="2630617" cy="5813184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42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746" y="365209"/>
            <a:ext cx="7739343" cy="5813184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85513" y="6402388"/>
            <a:ext cx="276225" cy="276225"/>
          </a:xfr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E1D0C317-0047-4801-9E15-175477EB93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55033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799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4"/>
            <a:ext cx="7197726" cy="1405467"/>
          </a:xfrm>
        </p:spPr>
        <p:txBody>
          <a:bodyPr anchor="t"/>
          <a:lstStyle>
            <a:lvl1pPr marL="0" indent="0" algn="r">
              <a:buNone/>
              <a:defRPr sz="1799" cap="all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E90BA-DA28-4CA1-8171-38A1EEEA45D6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66CFCA84-3C70-4AF1-B977-D3D2925AAC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6075334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6127-DBDD-4024-993E-5ADAAE9B6C6C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8700E-8C9E-48F1-83DD-F65488242E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4331994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08581"/>
            <a:ext cx="10131427" cy="1468800"/>
          </a:xfrm>
        </p:spPr>
        <p:txBody>
          <a:bodyPr anchor="b"/>
          <a:lstStyle>
            <a:lvl1pPr algn="l">
              <a:defRPr sz="3999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9409-1A21-4D3F-BFCE-C365BE3618F2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A384C-F742-46F9-93EE-028760F0F2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2952982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6" y="2142069"/>
            <a:ext cx="4995332" cy="3649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DC24-1705-4D9C-AB6C-EFCF657D47AB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6DE22-540E-4FFD-8E0A-80BDD6A0F6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7169834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2870201"/>
            <a:ext cx="4996923" cy="2920998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4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4" y="2870201"/>
            <a:ext cx="4995334" cy="2920998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772B0-2372-4166-9777-BD896037980D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09BA0-1689-4D70-B8E9-BC5D83754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826511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E6A24-0C4D-42B3-8658-282CEB475511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F987C-CB7F-4C29-B95B-0B8FA83464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578408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6397-4DC5-4B81-991D-0EBEE0F2B5DF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27DBD-54EC-4264-B057-38A9712F32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0174735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2" y="609601"/>
            <a:ext cx="6169026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308E-B558-4075-A919-D3176795F3DE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5497F-7ACE-4738-A524-E32473A925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22513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36868-64E5-4F0B-A0E3-A678FD046A0F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3D5D4-028B-47EC-ACD7-5A5E50751B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46327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600200"/>
            <a:ext cx="6164653" cy="1371600"/>
          </a:xfrm>
        </p:spPr>
        <p:txBody>
          <a:bodyPr anchor="b"/>
          <a:lstStyle>
            <a:lvl1pPr algn="l">
              <a:defRPr sz="27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971800"/>
            <a:ext cx="6164653" cy="1828800"/>
          </a:xfrm>
        </p:spPr>
        <p:txBody>
          <a:bodyPr anchor="t"/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08D9-1DDF-49B7-B883-F83DF7006018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4C0BC-51A4-4912-AEAD-F8A64E3D0A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609939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732865"/>
            <a:ext cx="10131427" cy="566738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5299603"/>
            <a:ext cx="10131427" cy="493712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772B0-2372-4166-9777-BD896037980D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406F7-20A6-4DB6-B7D6-0ABD2A84DC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1305829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09603"/>
            <a:ext cx="10131427" cy="3124199"/>
          </a:xfrm>
        </p:spPr>
        <p:txBody>
          <a:bodyPr/>
          <a:lstStyle>
            <a:lvl1pPr algn="l">
              <a:defRPr sz="31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/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772B0-2372-4166-9777-BD896037980D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2EC23-163D-463A-A617-F194F6F9A7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5401268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lIns="91416" tIns="45708" rIns="91416" bIns="45708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7998" dirty="0">
                <a:solidFill>
                  <a:prstClr val="black"/>
                </a:solidFill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lIns="91416" tIns="45708" rIns="91416" bIns="45708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7998" dirty="0">
                <a:solidFill>
                  <a:prstClr val="black"/>
                </a:solidFill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3"/>
            <a:ext cx="9550399" cy="2743199"/>
          </a:xfrm>
        </p:spPr>
        <p:txBody>
          <a:bodyPr/>
          <a:lstStyle>
            <a:lvl1pPr algn="l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6" y="4343400"/>
            <a:ext cx="10152367" cy="1447800"/>
          </a:xfrm>
        </p:spPr>
        <p:txBody>
          <a:bodyPr/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772B0-2372-4166-9777-BD896037980D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57ACCA3-D87B-4641-9854-FA9D9ACFA1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346523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3308581"/>
            <a:ext cx="10131425" cy="1468800"/>
          </a:xfrm>
        </p:spPr>
        <p:txBody>
          <a:bodyPr anchor="b"/>
          <a:lstStyle>
            <a:lvl1pPr algn="l">
              <a:defRPr sz="31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772B0-2372-4166-9777-BD896037980D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8F417-7AAC-47DD-8D10-957E872BBA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8700646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lIns="91416" tIns="45708" rIns="91416" bIns="45708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7998" dirty="0">
                <a:solidFill>
                  <a:prstClr val="black"/>
                </a:solidFill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lIns="91416" tIns="45708" rIns="91416" bIns="45708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7998" dirty="0">
                <a:solidFill>
                  <a:prstClr val="black"/>
                </a:solidFill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3"/>
            <a:ext cx="9550399" cy="2743199"/>
          </a:xfrm>
        </p:spPr>
        <p:txBody>
          <a:bodyPr/>
          <a:lstStyle>
            <a:lvl1pPr algn="l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anchor="b"/>
          <a:lstStyle>
            <a:lvl1pPr>
              <a:buNone/>
              <a:defRPr lang="en-US" sz="23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/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772B0-2372-4166-9777-BD896037980D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D4654A3-1FFA-43FC-AC79-6188D60B83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69585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09603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anchor="b"/>
          <a:lstStyle>
            <a:lvl1pPr>
              <a:buNone/>
              <a:defRPr lang="en-US" sz="27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/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772B0-2372-4166-9777-BD896037980D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4BA43ED-63E3-4F8F-9105-F9986F285D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558007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2" y="609602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CFD60-9997-46CE-957D-DC6D96778E0C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6533B-EBD3-4F3B-8EA0-77344D956A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798989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601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9DBB-6258-43DE-B4C6-365B45A7A5E1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86A80-FF0A-4906-9859-672454A23C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684225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509609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509609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 13"/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9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9" dirty="0">
              <a:solidFill>
                <a:prstClr val="white"/>
              </a:solidFill>
            </a:endParaRPr>
          </a:p>
        </p:txBody>
      </p:sp>
      <p:pic>
        <p:nvPicPr>
          <p:cNvPr id="14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sp>
        <p:nvSpPr>
          <p:cNvPr id="15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6"/>
            <a:ext cx="5734050" cy="2219691"/>
          </a:xfrm>
        </p:spPr>
        <p:txBody>
          <a:bodyPr/>
          <a:lstStyle>
            <a:lvl1pPr algn="l" rtl="0">
              <a:defRPr sz="4399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0" cy="955565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799"/>
            </a:lvl1pPr>
            <a:lvl2pPr marL="457063" indent="0" algn="ctr" rtl="0">
              <a:buNone/>
              <a:defRPr sz="1999"/>
            </a:lvl2pPr>
            <a:lvl3pPr marL="914126" indent="0" algn="ctr" rtl="0">
              <a:buNone/>
              <a:defRPr sz="1799"/>
            </a:lvl3pPr>
            <a:lvl4pPr marL="1371189" indent="0" algn="ctr" rtl="0">
              <a:buNone/>
              <a:defRPr sz="1600"/>
            </a:lvl4pPr>
            <a:lvl5pPr marL="1828251" indent="0" algn="ctr" rtl="0">
              <a:buNone/>
              <a:defRPr sz="1600"/>
            </a:lvl5pPr>
            <a:lvl6pPr marL="2285314" indent="0" algn="ctr" rtl="0">
              <a:buNone/>
              <a:defRPr sz="1600"/>
            </a:lvl6pPr>
            <a:lvl7pPr marL="2742377" indent="0" algn="ctr" rtl="0">
              <a:buNone/>
              <a:defRPr sz="1600"/>
            </a:lvl7pPr>
            <a:lvl8pPr marL="3199440" indent="0" algn="ctr" rtl="0">
              <a:buNone/>
              <a:defRPr sz="1600"/>
            </a:lvl8pPr>
            <a:lvl9pPr marL="3656503" indent="0" algn="ctr" rtl="0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4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060509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53D4-7E52-43B4-8848-1BE8C222ABBF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EE533-8A6B-4FF1-900E-C97260B6BC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2081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"/>
          <p:cNvGrpSpPr>
            <a:grpSpLocks/>
          </p:cNvGrpSpPr>
          <p:nvPr/>
        </p:nvGrpSpPr>
        <p:grpSpPr bwMode="auto">
          <a:xfrm>
            <a:off x="-17463" y="1588"/>
            <a:ext cx="12226926" cy="6907212"/>
            <a:chOff x="-1" y="-1"/>
            <a:chExt cx="12214458" cy="6907304"/>
          </a:xfrm>
        </p:grpSpPr>
        <p:sp>
          <p:nvSpPr>
            <p:cNvPr id="3" name="Прямоугольник"/>
            <p:cNvSpPr/>
            <p:nvPr/>
          </p:nvSpPr>
          <p:spPr>
            <a:xfrm>
              <a:off x="22202" y="-1"/>
              <a:ext cx="12170052" cy="68549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45718" tIns="45718" rIns="45718" bIns="45718" anchor="ctr"/>
            <a:lstStyle/>
            <a:p>
              <a:pPr defTabSz="113514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799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" name="Прямоугольник"/>
            <p:cNvSpPr/>
            <p:nvPr/>
          </p:nvSpPr>
          <p:spPr>
            <a:xfrm>
              <a:off x="-1" y="6310395"/>
              <a:ext cx="12214458" cy="554045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lIns="45718" tIns="45718" rIns="45718" bIns="45718" anchor="ctr"/>
            <a:lstStyle/>
            <a:p>
              <a:pPr defTabSz="113514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799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5" name="Изображение" descr="Изображение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9263" y="6266791"/>
              <a:ext cx="821177" cy="64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" name="Изображение" descr="Изображе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83" y="195009"/>
              <a:ext cx="11329491" cy="57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88" y="280988"/>
            <a:ext cx="2579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131A9B-C4E1-4189-8EF1-1E043C3F82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54555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138D-E94A-4D64-AA05-4883B8361199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E7134-4F3F-4ABE-AD28-2414AFF751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79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57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07CA35-F8BA-4FA0-971E-2B7960EE8231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90DE12-AB2F-4F29-9F96-F875E23142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79" r:id="rId11"/>
    <p:sldLayoutId id="2147483965" r:id="rId12"/>
    <p:sldLayoutId id="2147483980" r:id="rId13"/>
    <p:sldLayoutId id="2147483966" r:id="rId14"/>
    <p:sldLayoutId id="2147483967" r:id="rId15"/>
    <p:sldLayoutId id="214748396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80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6773" tIns="56773" rIns="56773" bIns="567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alibri" panose="020F0502020204030204" pitchFamily="34" charset="0"/>
              </a:rPr>
              <a:t>Текст заголовка</a:t>
            </a:r>
          </a:p>
        </p:txBody>
      </p:sp>
      <p:sp>
        <p:nvSpPr>
          <p:cNvPr id="2051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80738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6773" tIns="56773" rIns="56773" bIns="56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alibri" panose="020F0502020204030204" pitchFamily="34" charset="0"/>
              </a:rPr>
              <a:t>Уровень текста 1</a:t>
            </a:r>
          </a:p>
          <a:p>
            <a:pPr lvl="1"/>
            <a:r>
              <a:rPr lang="ru-RU" altLang="ru-RU" smtClean="0">
                <a:sym typeface="Calibri" panose="020F0502020204030204" pitchFamily="34" charset="0"/>
              </a:rPr>
              <a:t>Уровень текста 2</a:t>
            </a:r>
          </a:p>
          <a:p>
            <a:pPr lvl="2"/>
            <a:r>
              <a:rPr lang="ru-RU" altLang="ru-RU" smtClean="0">
                <a:sym typeface="Calibri" panose="020F0502020204030204" pitchFamily="34" charset="0"/>
              </a:rPr>
              <a:t>Уровень текста 3</a:t>
            </a:r>
          </a:p>
          <a:p>
            <a:pPr lvl="3"/>
            <a:r>
              <a:rPr lang="ru-RU" altLang="ru-RU" smtClean="0">
                <a:sym typeface="Calibri" panose="020F0502020204030204" pitchFamily="34" charset="0"/>
              </a:rPr>
              <a:t>Уровень текста 4</a:t>
            </a:r>
          </a:p>
          <a:p>
            <a:pPr lvl="4"/>
            <a:r>
              <a:rPr lang="ru-RU" altLang="ru-RU" smtClean="0">
                <a:sym typeface="Calibri" panose="020F0502020204030204" pitchFamily="34" charset="0"/>
              </a:rP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47438" y="6367463"/>
            <a:ext cx="342900" cy="346075"/>
          </a:xfrm>
          <a:prstGeom prst="rect">
            <a:avLst/>
          </a:prstGeom>
          <a:ln w="12700">
            <a:miter lim="400000"/>
          </a:ln>
        </p:spPr>
        <p:txBody>
          <a:bodyPr vert="horz" wrap="none" lIns="56773" tIns="56773" rIns="56773" bIns="56773" numCol="1" anchor="ctr" anchorCtr="0" compatLnSpc="1">
            <a:prstTxWarp prst="textNoShape">
              <a:avLst/>
            </a:prstTxWarp>
            <a:spAutoFit/>
          </a:bodyPr>
          <a:lstStyle>
            <a:lvl1pPr algn="r" defTabSz="1135063">
              <a:defRPr sz="15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1CAF9EE6-5A2A-4032-8647-88D56DBD94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  <p:sldLayoutId id="2147483991" r:id="rId19"/>
    <p:sldLayoutId id="2147483992" r:id="rId20"/>
    <p:sldLayoutId id="2147483993" r:id="rId21"/>
    <p:sldLayoutId id="2147483994" r:id="rId22"/>
    <p:sldLayoutId id="2147483995" r:id="rId23"/>
    <p:sldLayoutId id="2147483996" r:id="rId24"/>
    <p:sldLayoutId id="2147483997" r:id="rId25"/>
    <p:sldLayoutId id="2147483998" r:id="rId26"/>
    <p:sldLayoutId id="2147483999" r:id="rId27"/>
    <p:sldLayoutId id="2147484000" r:id="rId28"/>
    <p:sldLayoutId id="2147484001" r:id="rId29"/>
    <p:sldLayoutId id="2147484002" r:id="rId30"/>
    <p:sldLayoutId id="2147484003" r:id="rId31"/>
    <p:sldLayoutId id="2147484004" r:id="rId32"/>
    <p:sldLayoutId id="2147484005" r:id="rId33"/>
    <p:sldLayoutId id="2147484006" r:id="rId34"/>
    <p:sldLayoutId id="2147484007" r:id="rId35"/>
    <p:sldLayoutId id="2147484008" r:id="rId36"/>
    <p:sldLayoutId id="2147484009" r:id="rId37"/>
    <p:sldLayoutId id="2147484010" r:id="rId38"/>
    <p:sldLayoutId id="2147484011" r:id="rId39"/>
    <p:sldLayoutId id="2147484012" r:id="rId40"/>
    <p:sldLayoutId id="2147484013" r:id="rId41"/>
    <p:sldLayoutId id="2147484014" r:id="rId42"/>
    <p:sldLayoutId id="2147484015" r:id="rId43"/>
    <p:sldLayoutId id="2147484016" r:id="rId44"/>
    <p:sldLayoutId id="2147484017" r:id="rId45"/>
  </p:sldLayoutIdLst>
  <p:transition spd="med"/>
  <p:txStyles>
    <p:titleStyle>
      <a:lvl1pPr algn="ctr" defTabSz="1135063" rtl="0" eaLnBrk="0" fontAlgn="base" hangingPunct="0">
        <a:spcBef>
          <a:spcPct val="0"/>
        </a:spcBef>
        <a:spcAft>
          <a:spcPct val="0"/>
        </a:spcAft>
        <a:defRPr sz="55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defTabSz="1135063" rtl="0" eaLnBrk="0" fontAlgn="base" hangingPunct="0">
        <a:spcBef>
          <a:spcPct val="0"/>
        </a:spcBef>
        <a:spcAft>
          <a:spcPct val="0"/>
        </a:spcAft>
        <a:defRPr sz="55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algn="ctr" defTabSz="1135063" rtl="0" eaLnBrk="0" fontAlgn="base" hangingPunct="0">
        <a:spcBef>
          <a:spcPct val="0"/>
        </a:spcBef>
        <a:spcAft>
          <a:spcPct val="0"/>
        </a:spcAft>
        <a:defRPr sz="55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algn="ctr" defTabSz="1135063" rtl="0" eaLnBrk="0" fontAlgn="base" hangingPunct="0">
        <a:spcBef>
          <a:spcPct val="0"/>
        </a:spcBef>
        <a:spcAft>
          <a:spcPct val="0"/>
        </a:spcAft>
        <a:defRPr sz="55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algn="ctr" defTabSz="1135063" rtl="0" eaLnBrk="0" fontAlgn="base" hangingPunct="0">
        <a:spcBef>
          <a:spcPct val="0"/>
        </a:spcBef>
        <a:spcAft>
          <a:spcPct val="0"/>
        </a:spcAft>
        <a:defRPr sz="55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25450" indent="-425450" algn="l" defTabSz="1135063" rtl="0" eaLnBrk="0" fontAlgn="base" hangingPunct="0">
        <a:spcBef>
          <a:spcPts val="900"/>
        </a:spcBef>
        <a:spcAft>
          <a:spcPct val="0"/>
        </a:spcAft>
        <a:buSzPct val="100000"/>
        <a:buFont typeface="Arial" panose="020B0604020202020204" pitchFamily="34" charset="0"/>
        <a:buChar char="•"/>
        <a:defRPr sz="40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73138" indent="-404813" algn="l" defTabSz="1135063" rtl="0" eaLnBrk="0" fontAlgn="base" hangingPunct="0">
        <a:spcBef>
          <a:spcPts val="900"/>
        </a:spcBef>
        <a:spcAft>
          <a:spcPct val="0"/>
        </a:spcAft>
        <a:buSzPct val="100000"/>
        <a:buFont typeface="Arial" panose="020B0604020202020204" pitchFamily="34" charset="0"/>
        <a:buChar char="–"/>
        <a:defRPr sz="40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marL="1512888" indent="-377825" algn="l" defTabSz="1135063" rtl="0" eaLnBrk="0" fontAlgn="base" hangingPunct="0">
        <a:spcBef>
          <a:spcPts val="900"/>
        </a:spcBef>
        <a:spcAft>
          <a:spcPct val="0"/>
        </a:spcAft>
        <a:buSzPct val="100000"/>
        <a:buFont typeface="Arial" panose="020B0604020202020204" pitchFamily="34" charset="0"/>
        <a:buChar char="•"/>
        <a:defRPr sz="40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marL="2157413" indent="-454025" algn="l" defTabSz="1135063" rtl="0" eaLnBrk="0" fontAlgn="base" hangingPunct="0">
        <a:spcBef>
          <a:spcPts val="900"/>
        </a:spcBef>
        <a:spcAft>
          <a:spcPct val="0"/>
        </a:spcAft>
        <a:buSzPct val="100000"/>
        <a:buFont typeface="Arial" panose="020B0604020202020204" pitchFamily="34" charset="0"/>
        <a:buChar char="–"/>
        <a:defRPr sz="40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marL="2724150" indent="-454025" algn="l" defTabSz="1135063" rtl="0" eaLnBrk="0" fontAlgn="base" hangingPunct="0">
        <a:spcBef>
          <a:spcPts val="900"/>
        </a:spcBef>
        <a:spcAft>
          <a:spcPct val="0"/>
        </a:spcAft>
        <a:buSzPct val="100000"/>
        <a:buFont typeface="Arial" panose="020B0604020202020204" pitchFamily="34" charset="0"/>
        <a:buChar char="»"/>
        <a:defRPr sz="40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3292928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860674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428421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996169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14772B0-2372-4166-9777-BD896037980D}" type="datetime1">
              <a:rPr lang="ru-RU"/>
              <a:pPr>
                <a:defRPr/>
              </a:pPr>
              <a:t>10.04.2019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A2F618C-06F2-4F3C-922A-1C1B907A6E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3977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5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4163" indent="-284163" algn="l" defTabSz="455613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455613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169863" algn="l" defTabSz="455613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663" indent="-169863" algn="l" defTabSz="455613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umo-spo.ru/?p=fumo_spo&amp;show=6" TargetMode="External"/><Relationship Id="rId2" Type="http://schemas.openxmlformats.org/officeDocument/2006/relationships/hyperlink" Target="https://spksvya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hyperlink" Target="http://ks54.mskobr.ru/umo/novosti_fumo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ikv@list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ctrTitle"/>
          </p:nvPr>
        </p:nvSpPr>
        <p:spPr>
          <a:xfrm>
            <a:off x="982663" y="2405063"/>
            <a:ext cx="8291512" cy="1646237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0070C0"/>
                </a:solidFill>
              </a:rPr>
              <a:t>Предварительные результаты деятельности </a:t>
            </a:r>
            <a:br>
              <a:rPr lang="ru-RU" altLang="ru-RU" sz="2400" smtClean="0">
                <a:solidFill>
                  <a:srgbClr val="0070C0"/>
                </a:solidFill>
              </a:rPr>
            </a:br>
            <a:r>
              <a:rPr lang="ru-RU" altLang="ru-RU" sz="2400" smtClean="0">
                <a:solidFill>
                  <a:srgbClr val="0070C0"/>
                </a:solidFill>
              </a:rPr>
              <a:t>рабочей группы по актуализации перечня профессий и специальностей СПО по УГСП </a:t>
            </a:r>
            <a:br>
              <a:rPr lang="ru-RU" altLang="ru-RU" sz="2400" smtClean="0">
                <a:solidFill>
                  <a:srgbClr val="0070C0"/>
                </a:solidFill>
              </a:rPr>
            </a:br>
            <a:r>
              <a:rPr lang="ru-RU" altLang="ru-RU" sz="2400" smtClean="0">
                <a:solidFill>
                  <a:srgbClr val="0070C0"/>
                </a:solidFill>
              </a:rPr>
              <a:t>11.00.00 Электроника, радиотехника и системы связи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38" y="4394200"/>
            <a:ext cx="7767637" cy="1397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Микерова </a:t>
            </a:r>
            <a:r>
              <a:rPr lang="ru-RU" dirty="0"/>
              <a:t>В.Н.,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секретарь </a:t>
            </a:r>
            <a:r>
              <a:rPr lang="ru-RU" dirty="0"/>
              <a:t>ФУМО СПО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11.00.00 Электроника</a:t>
            </a:r>
            <a:r>
              <a:rPr lang="ru-RU" dirty="0"/>
              <a:t>, радиотехника и системы </a:t>
            </a:r>
            <a:r>
              <a:rPr lang="ru-RU" dirty="0" smtClean="0"/>
              <a:t>связи</a:t>
            </a:r>
            <a:r>
              <a:rPr lang="ru-RU" dirty="0"/>
              <a:t>,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руководитель </a:t>
            </a:r>
            <a:r>
              <a:rPr lang="ru-RU" dirty="0"/>
              <a:t>методического отдела ГБПОУ КС №54</a:t>
            </a:r>
          </a:p>
        </p:txBody>
      </p:sp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88900" y="6469063"/>
            <a:ext cx="431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i="1">
                <a:solidFill>
                  <a:schemeClr val="tx1"/>
                </a:solidFill>
              </a:rPr>
              <a:t>*в презентации использованы материалы НАРК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411163" y="349250"/>
            <a:ext cx="10129837" cy="587375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/>
              <a:t>Основные тенденции по актуализации перечня профессий и специальностей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07" y="1313384"/>
          <a:ext cx="66704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Штриховая стрелка вправо 5"/>
          <p:cNvSpPr/>
          <p:nvPr/>
        </p:nvSpPr>
        <p:spPr>
          <a:xfrm>
            <a:off x="6311900" y="3284538"/>
            <a:ext cx="977900" cy="11334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32713" y="1690688"/>
            <a:ext cx="3167062" cy="22828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Отраслевая рамка квалификаций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1125" y="4168744"/>
            <a:ext cx="3809999" cy="2538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7675" y="296863"/>
          <a:ext cx="9001125" cy="6402387"/>
        </p:xfrm>
        <a:graphic>
          <a:graphicData uri="http://schemas.openxmlformats.org/drawingml/2006/table">
            <a:tbl>
              <a:tblPr firstRow="1" firstCol="1" bandRow="1"/>
              <a:tblGrid>
                <a:gridCol w="6800376">
                  <a:extLst>
                    <a:ext uri="{9D8B030D-6E8A-4147-A177-3AD203B41FA5}"/>
                  </a:extLst>
                </a:gridCol>
                <a:gridCol w="2200749">
                  <a:extLst>
                    <a:ext uri="{9D8B030D-6E8A-4147-A177-3AD203B41FA5}"/>
                  </a:extLst>
                </a:gridCol>
              </a:tblGrid>
              <a:tr h="652325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График работ по разработке проектов перечней профессий и специальностей СПО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23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Наименование мероприятий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Срок исполнения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261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>
                          <a:effectLst/>
                        </a:rPr>
                        <a:t>1. Установочный семинар 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12.02.2019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261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b="1" dirty="0">
                          <a:effectLst/>
                        </a:rPr>
                        <a:t>2. Очные сессии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18.02. -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20.02.2019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703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3. Разработка предложений по формированию перечней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05.04.2019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261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3.1. Подготовительный этап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21.02. -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11.03.2019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261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3.2. Основной этап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12.03. - 05.04.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048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4. Экспертиза проектов перечней: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048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4.1. Разработка формы экспертизы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01.04.2019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048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4.2. Оправление материалов на экспертизу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8.04 - 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10.04.2019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62257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4.3. Экспертиза перечней в СПК, РСПП, ТПП, </a:t>
                      </a:r>
                      <a:r>
                        <a:rPr lang="ru-RU" sz="2000" b="1" dirty="0" err="1">
                          <a:effectLst/>
                        </a:rPr>
                        <a:t>Вордскиллс</a:t>
                      </a:r>
                      <a:r>
                        <a:rPr lang="ru-RU" sz="2000" b="1" dirty="0">
                          <a:effectLst/>
                        </a:rPr>
                        <a:t> Россия, РОИВ, организациях работодателей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12.04 - 26.04.2019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048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5. Обобщение результатов экспертизы: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13.05.2019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048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5.1. Разработка таблиц для обобщения результатов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01.04.2019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048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5.2. Анализ результатов экспертизы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13.05.2019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261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6. Проведение общероссийского совещания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15.05.2019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261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7. Доработка проектов перечней СПО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15.06. 2019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288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8. Формирование таблиц соответствия (переходников)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01.07. 2019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364" marR="413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9375" y="79375"/>
          <a:ext cx="12044363" cy="668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138"/>
                <a:gridCol w="3883692"/>
                <a:gridCol w="2713668"/>
                <a:gridCol w="2467864"/>
              </a:tblGrid>
              <a:tr h="42672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Название профессии </a:t>
                      </a:r>
                      <a:endParaRPr lang="ru-RU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Квалификации </a:t>
                      </a:r>
                      <a:endParaRPr lang="ru-RU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Предложения отраслевой группы</a:t>
                      </a:r>
                      <a:endParaRPr lang="ru-RU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Итоговый вариант в перечень (рабочее название)</a:t>
                      </a:r>
                    </a:p>
                  </a:txBody>
                  <a:tcPr marL="91439" marR="91439"/>
                </a:tc>
              </a:tr>
              <a:tr h="695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11.01.01. Монтажник радиоэлектронной аппаратуры и приборов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Контролер радиоэлектронной аппаратуры и приборов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Монтажник радиоэлектронной аппаратуры и приборов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Регулировщик радиоэлектронной аппаратуры и приборов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Слесарь-сборщик радиоэлектронной аппаратуры и приборов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Слесарь-механик по радиоэлектронной аппаратуре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Оставить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11.01.01. Монтажник радиоэлектронной аппаратуры и приборов </a:t>
                      </a:r>
                    </a:p>
                  </a:txBody>
                  <a:tcPr marL="9525" marR="9525" marT="9525" marB="0"/>
                </a:tc>
              </a:tr>
              <a:tr h="524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11.01.02 Радиомеханик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Радиомеханик по обслуживанию и ремонту радиотелевизионной аппаратуры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Радиомонтер приемных телевизионных антенн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Радиомеханик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ремонту радиоэлектронного оборудования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Оставить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11.01.02 Радиомеханик </a:t>
                      </a:r>
                    </a:p>
                  </a:txBody>
                  <a:tcPr marL="9525" marR="9525" marT="9525" marB="0" anchor="b"/>
                </a:tc>
              </a:tr>
              <a:tr h="34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11.01.03 Радиооператор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Радиооператор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Исключить по причине невостребованности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11.01.__Монтажник оборудования мобильной связи</a:t>
                      </a:r>
                    </a:p>
                  </a:txBody>
                  <a:tcPr marL="9525" marR="9525" marT="9525" marB="0"/>
                </a:tc>
              </a:tr>
              <a:tr h="352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11.01.04 Монтажник оборудования радио- и телефонной связи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Монтажник оборудования связи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Радиомонтер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приемных телевизионных антенн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Исключить по причине невостребованности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558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11.01.05 Монтажник связи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Монтажник связи -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антенщик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Монтажник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связи - кабельщик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Монтажник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связи -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линейщик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Монтажник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связи - спайщик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Объединить с 11.01.06 Электромонтер оборудования электросвязи и проводного вещания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11.01.05 Монтажник связи </a:t>
                      </a:r>
                    </a:p>
                  </a:txBody>
                  <a:tcPr marL="9525" marR="9525" marT="9525" marB="0"/>
                </a:tc>
              </a:tr>
              <a:tr h="65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11.01.06 Электромонтер оборудования электросвязи и проводного вещания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Электромонтер станционного оборудования радиофикации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Электромонтер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станционного оборудования телеграфной связи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Электромонтер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станционного оборудования телефонной связи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Исключить и отнести к профессии профессионального обучения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525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11.01.07 Электромонтер по ремонту линейно-кабельных сооружений телефонной связи и проводного вещания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Кабельщик-спайщик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Электромонтер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линейных сооружений телефонной связи и радиофикации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Объединить с 11.01.05 Монтажник связи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11.01.05 Монтажник связи </a:t>
                      </a:r>
                    </a:p>
                  </a:txBody>
                  <a:tcPr marL="9525" marR="9525" marT="9525" marB="0"/>
                </a:tc>
              </a:tr>
              <a:tr h="293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11.01.08 Оператор связи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 связи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Оставить, уточнив название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11.01.__ Оператор почтовой связи</a:t>
                      </a:r>
                    </a:p>
                  </a:txBody>
                  <a:tcPr marL="9525" marR="9525" marT="9525" marB="0"/>
                </a:tc>
              </a:tr>
              <a:tr h="558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11.01.09 Оператор микроэлектронного производства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 вакуумно-напылительных процессов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диффузионных процессов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 по наращиванию эпитаксиальных слоев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Оператор прецизионной фотолитографии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Исключить по причине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невостребованности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(?)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52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11.01.10 Оператор оборудования элионных процессов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 плазмохимических процессов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элионных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процессов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Исключить по причине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невостребованности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(?)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52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11.01.11 Наладчик технологического оборудования (электронная техника)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Наладчик-монтажник испытательного оборудования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Наладчик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технологического оборудования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Оставить в СПО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11.01.11 Наладчик технологического оборудования (электронная техника) </a:t>
                      </a:r>
                    </a:p>
                  </a:txBody>
                  <a:tcPr marL="9525" marR="9525" marT="9525" marB="0"/>
                </a:tc>
              </a:tr>
              <a:tr h="695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11.01.12 Сборщик изделий электронной техники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Контролер деталей и приборов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микросварки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Сборщик изделий электронной техники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Сборщик микросхем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Сборщик полупроводниковых приборов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Исключить по причине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невостребованности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52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11.01.13 Сборщик приборов вакуумной электроники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Монтажник электровакуумных приборов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Сборщик-монтажник в производстве цветных кинескопов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Исключить по причине невостребованности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57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638" y="79375"/>
          <a:ext cx="12044362" cy="666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183"/>
                <a:gridCol w="2140114"/>
                <a:gridCol w="3702894"/>
                <a:gridCol w="2777172"/>
              </a:tblGrid>
              <a:tr h="42667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Название специальности</a:t>
                      </a:r>
                      <a:endParaRPr lang="ru-RU" sz="11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Квалификации </a:t>
                      </a:r>
                      <a:endParaRPr lang="ru-RU" sz="11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Предложения отраслевой группы</a:t>
                      </a:r>
                      <a:endParaRPr lang="ru-RU" sz="11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Итоговый вариант в перечень (рабочее название)</a:t>
                      </a:r>
                      <a:endParaRPr lang="ru-RU" sz="1100" dirty="0"/>
                    </a:p>
                  </a:txBody>
                  <a:tcPr marL="91439" marR="91439" marT="45707" marB="45707"/>
                </a:tc>
              </a:tr>
              <a:tr h="466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11.02.01 Радиоаппаратостроение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Радиотехник 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 радиоаппаратостроению </a:t>
                      </a:r>
                    </a:p>
                  </a:txBody>
                  <a:tcPr marL="9525" marR="9525" marT="9522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Объединить с 11.02.02 Техническое обслуживание и ремонт радиоэлектронной техники (по отраслям) и 11.02.05 Аудиовизуальная техника 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11.02.__ Сборка, инсталляция, техническое обслуживание и ремонт радиоэлектронной техники (по отраслям)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/>
                </a:tc>
              </a:tr>
              <a:tr h="362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11.02.02 Техническое обслуживание и ремонт радиоэлектронной техники (по отраслям)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Старший техник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11.02.03 Эксплуатация оборудования радиосвязи и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электрорадионавигации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судов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Передать в УГСП 26.00.00 Техника и технологии кораблестроения и водного транспорта</a:t>
                      </a: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(направлен соответствующий запрос в ФУМО СПО 26.00.00)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26.02.__ Эксплуатация оборудования радиосвязи и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электрорадионавигации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судов </a:t>
                      </a:r>
                    </a:p>
                  </a:txBody>
                  <a:tcPr marL="9525" marR="9525" marT="9522" marB="0"/>
                </a:tc>
              </a:tr>
              <a:tr h="466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11.02.04 Радиотехнические комплексы и системы управления космических летательных аппаратов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Радиотехник 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Старший радиотехник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Передать в УГСП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24.00.00 Авиационная и ракетно-космическая техника</a:t>
                      </a: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(направлен соответствующий запрос в ФУМО СПО 24.00.00)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24.02.__ Радиотехнические комплексы и системы управления космических летательных аппаратов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/>
                </a:tc>
              </a:tr>
              <a:tr h="420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11.02.05 Аудиовизуальная техника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Старший техник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Объединить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11.02.02 Техническое обслуживание и ремонт радиоэлектронной техники (по отраслям) и  11.02.01 Радиоаппаратостроение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/>
                </a:tc>
              </a:tr>
              <a:tr h="47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11.02.06 Техническая эксплуатация транспортного радиоэлектронного оборудования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видам транспорта)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Старший техник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Идут переговоры с ФУМО СПО 23.00.00 Техника и технология наземного транспорта о целесообразности передачи в УГСП 23.00.00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11.02._ Техническая эксплуатация транспортного радиоэлектронного оборудования </a:t>
                      </a:r>
                    </a:p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(по видам транспорта) (?)</a:t>
                      </a:r>
                    </a:p>
                  </a:txBody>
                  <a:tcPr marL="9525" marR="9525" marT="9522" marB="0" anchor="b"/>
                </a:tc>
              </a:tr>
              <a:tr h="512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11.02.07 Радиотехнические информационные системы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Радиотехник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Изменить название и квалификацию на отражающие специфику. Например "Радиотехнические информационные системы в  метеорологии" и "Радиотехник-метеоролог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11.02_Радиотехнические информационные системы в  метеорологии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(?)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b"/>
                </a:tc>
              </a:tr>
              <a:tr h="339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11.02.08 Средства связи с подвижными объектами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 телекоммуникациям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Объединить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11.02.10 Радиосвязь, радиовещание и телевидение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11.02.__ Радиотехнические сети и системы связи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/>
                </a:tc>
              </a:tr>
              <a:tr h="339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11.02.09 Многоканальные телекоммуникационные системы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 телекоммуникациям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Объединить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11.02.11 Сети связи и системы коммутации и 11.02.15 Инфокоммуникационные сети и системы связи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/>
                </a:tc>
              </a:tr>
              <a:tr h="339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11.02.10 Радиосвязь, радиовещание и телевидение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 телекоммуникациям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Объединить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11.02.08 Средства связи с подвижными объектами;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/>
                </a:tc>
              </a:tr>
              <a:tr h="339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11.02.11 Сети связи и системы коммутации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 телекоммуникациям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Объединить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11.02.09 Многоканальные телекоммуникационные системы; 11.02.15 Инфокоммуникационные сети и системы связи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/>
                </a:tc>
              </a:tr>
              <a:tr h="298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11.02.12 Почтовая связь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почтовой связи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менять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11.02._ Почтовая связь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b"/>
                </a:tc>
              </a:tr>
              <a:tr h="239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11.02.13 Твердотельная электроника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Предлагается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исключить по причине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невостребованности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(прием 75 чел.)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11.02._Твердотельная электроника (?)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b"/>
                </a:tc>
              </a:tr>
              <a:tr h="466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11.02.14 Электронные приборы и устройства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 электронным приборам и устройствам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Объединить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11.02.16 Монтаж, техническое обслуживание и ремонт электронных приборов и устройств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/>
                </a:tc>
              </a:tr>
              <a:tr h="339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11.02.15 Инфокоммуникационные сети и системы связи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 обслуживанию телекоммуникаций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Объединить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11.02.09 Многоканальные телекоммуникационные системы;  11.02.11 Сети связи и системы коммутации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11.02._Инфокоммуникационные системы связи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/>
                </a:tc>
              </a:tr>
              <a:tr h="362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11.02.16 Монтаж, техническое обслуживание и ремонт электронных приборов и устройств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 электронным приборам и устройствам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Объединить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11.02.14 Электронные приборы и устройства 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11.02._ Монтаж, техническое обслуживание и ремонт электронных приборов и устройств</a:t>
                      </a:r>
                    </a:p>
                  </a:txBody>
                  <a:tcPr marL="9525" marR="9525" marT="9522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863" y="176213"/>
            <a:ext cx="10569575" cy="9699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Оптимизация стандартов </a:t>
            </a:r>
            <a:br>
              <a:rPr lang="ru-RU" dirty="0" smtClean="0"/>
            </a:br>
            <a:r>
              <a:rPr lang="ru-RU" dirty="0" smtClean="0"/>
              <a:t>(к концу 2019 г.)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1668" y="1508090"/>
          <a:ext cx="11901856" cy="235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815142" y="4976333"/>
          <a:ext cx="8125883" cy="156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73350" y="4529138"/>
            <a:ext cx="44100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99" b="1" dirty="0">
                <a:latin typeface="+mn-lt"/>
                <a:cs typeface="+mn-cs"/>
              </a:rPr>
              <a:t>Новые ФГОС СПО на основе новых ПС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695325" y="207963"/>
            <a:ext cx="10128250" cy="298450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/>
              <a:t>Информационные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988" y="908050"/>
            <a:ext cx="4400550" cy="36496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Сайт СПК связи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https://spksvyaz.ru/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Официальный портал ФУМО СПО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http://fumo-spo.ru/?p=fumo_spo&amp;show=6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Страница ФУМО СПО 11.00.00 на сайте базовой организации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http://ks54.mskobr.ru/umo/novosti_fumo/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3990975"/>
            <a:ext cx="6985000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438" y="981075"/>
            <a:ext cx="5519737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171450" y="1338263"/>
            <a:ext cx="10128250" cy="1455737"/>
          </a:xfrm>
        </p:spPr>
        <p:txBody>
          <a:bodyPr/>
          <a:lstStyle/>
          <a:p>
            <a:pPr algn="ctr" eaLnBrk="1" hangingPunct="1"/>
            <a:r>
              <a:rPr lang="ru-RU" altLang="ru-RU" b="1" smtClean="0"/>
              <a:t>Спасибо за внимание!</a:t>
            </a:r>
          </a:p>
        </p:txBody>
      </p:sp>
      <p:sp>
        <p:nvSpPr>
          <p:cNvPr id="78851" name="Объект 2"/>
          <p:cNvSpPr txBox="1">
            <a:spLocks/>
          </p:cNvSpPr>
          <p:nvPr/>
        </p:nvSpPr>
        <p:spPr bwMode="auto">
          <a:xfrm>
            <a:off x="739775" y="2871788"/>
            <a:ext cx="85963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buClr>
                <a:srgbClr val="5FCBEF"/>
              </a:buClr>
              <a:buFont typeface="Wingdings 3" panose="05040102010807070707" pitchFamily="18" charset="2"/>
              <a:buNone/>
            </a:pPr>
            <a:r>
              <a:rPr lang="ru-RU" altLang="ru-RU" sz="2000"/>
              <a:t>Микерова Виктория Николаевна,</a:t>
            </a:r>
          </a:p>
          <a:p>
            <a:pPr algn="ctr" eaLnBrk="1" hangingPunct="1">
              <a:buClr>
                <a:srgbClr val="5FCBEF"/>
              </a:buClr>
              <a:buFont typeface="Wingdings 3" panose="05040102010807070707" pitchFamily="18" charset="2"/>
              <a:buNone/>
            </a:pPr>
            <a:r>
              <a:rPr lang="ru-RU" altLang="ru-RU" sz="2000"/>
              <a:t>секретарь ФУМО СПО 11.00.00 Электроника, радиотехника и системы связи,</a:t>
            </a:r>
          </a:p>
          <a:p>
            <a:pPr algn="ctr" eaLnBrk="1" hangingPunct="1">
              <a:buClr>
                <a:srgbClr val="5FCBEF"/>
              </a:buClr>
              <a:buFont typeface="Wingdings 3" panose="05040102010807070707" pitchFamily="18" charset="2"/>
              <a:buNone/>
            </a:pPr>
            <a:r>
              <a:rPr lang="ru-RU" altLang="ru-RU" sz="2000"/>
              <a:t>руководитель методического отдела ГБПОУ КС №54</a:t>
            </a:r>
          </a:p>
          <a:p>
            <a:pPr algn="ctr" eaLnBrk="1" hangingPunct="1">
              <a:buClr>
                <a:srgbClr val="5FCBEF"/>
              </a:buClr>
              <a:buFont typeface="Wingdings 3" panose="05040102010807070707" pitchFamily="18" charset="2"/>
              <a:buNone/>
            </a:pPr>
            <a:r>
              <a:rPr lang="en-US" altLang="ru-RU" sz="2000">
                <a:hlinkClick r:id="rId2"/>
              </a:rPr>
              <a:t>mikv@list.ru</a:t>
            </a:r>
            <a:r>
              <a:rPr lang="en-US" altLang="ru-RU" sz="2000"/>
              <a:t> </a:t>
            </a:r>
            <a:endParaRPr lang="ru-RU" altLang="ru-RU" sz="2000"/>
          </a:p>
          <a:p>
            <a:pPr algn="ctr" eaLnBrk="1" hangingPunct="1">
              <a:buClr>
                <a:srgbClr val="5FCBEF"/>
              </a:buClr>
              <a:buFont typeface="Wingdings 3" panose="05040102010807070707" pitchFamily="18" charset="2"/>
              <a:buNone/>
            </a:pPr>
            <a:r>
              <a:rPr lang="ru-RU" altLang="ru-RU" sz="2000"/>
              <a:t>8-916-733-81-24</a:t>
            </a:r>
          </a:p>
          <a:p>
            <a:pPr algn="ctr" eaLnBrk="1" hangingPunct="1">
              <a:buClr>
                <a:srgbClr val="5FCBEF"/>
              </a:buClr>
              <a:buFont typeface="Wingdings 3" panose="05040102010807070707" pitchFamily="18" charset="2"/>
              <a:buNone/>
            </a:pPr>
            <a:endParaRPr lang="ru-RU" altLang="ru-RU"/>
          </a:p>
          <a:p>
            <a:pPr eaLnBrk="1" hangingPunct="1">
              <a:buClr>
                <a:srgbClr val="5FCBEF"/>
              </a:buClr>
              <a:buFont typeface="Wingdings 3" panose="05040102010807070707" pitchFamily="18" charset="2"/>
              <a:buNone/>
            </a:pPr>
            <a:endParaRPr lang="ru-RU" altLang="ru-RU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31763"/>
            <a:ext cx="11504613" cy="3825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Состояние Перечня профессий и специальностей в части УГСП 11.00.00 Электроника, радиотехника и системы</a:t>
            </a:r>
            <a:r>
              <a:rPr lang="ru-RU" sz="1800" dirty="0" smtClean="0"/>
              <a:t> связи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6213" y="514350"/>
          <a:ext cx="11652250" cy="634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746"/>
                <a:gridCol w="4936228"/>
                <a:gridCol w="878425"/>
                <a:gridCol w="878425"/>
                <a:gridCol w="878425"/>
              </a:tblGrid>
              <a:tr h="25910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Название профессии </a:t>
                      </a:r>
                      <a:endParaRPr lang="ru-RU" sz="1100" dirty="0"/>
                    </a:p>
                  </a:txBody>
                  <a:tcPr marL="91448" marR="91448" marT="45725" marB="45725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Квалификации </a:t>
                      </a:r>
                      <a:endParaRPr lang="ru-RU" sz="1100" dirty="0"/>
                    </a:p>
                  </a:txBody>
                  <a:tcPr marL="91448" marR="91448" marT="45725" marB="45725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Количество обучающихся</a:t>
                      </a:r>
                      <a:endParaRPr lang="ru-RU" sz="1100" dirty="0"/>
                    </a:p>
                  </a:txBody>
                  <a:tcPr marL="91448" marR="91448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прием</a:t>
                      </a:r>
                      <a:endParaRPr lang="ru-RU" sz="10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контингент</a:t>
                      </a:r>
                      <a:endParaRPr lang="ru-RU" sz="10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выпуск</a:t>
                      </a:r>
                    </a:p>
                  </a:txBody>
                  <a:tcPr marL="91448" marR="91448" marT="45725" marB="45725"/>
                </a:tc>
              </a:tr>
              <a:tr h="695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11.01.01. Монтажник радиоэлектронной аппаратуры и приборов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Контролер радиоэлектронной аппаратуры и приборов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Монтажник радиоэлектронной аппаратуры и приборов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Регулировщик радиоэлектронной аппаратуры и приборов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Слесарь-сборщик радиоэлектронной аппаратуры и приборов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Слесарь-механик по радиоэлектронной аппаратуре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1141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2879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754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</a:tr>
              <a:tr h="421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11.01.02 Радиомеханик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Радиомеханик по обслуживанию и ремонту радиотелевизионной аппаратуры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Радиомонтер приемных телевизионных антенн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Радиомеханик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ремонту радиоэлектронного оборудования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245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990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317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</a:tr>
              <a:tr h="304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11.01.03 Радиооператор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Радиооператор </a:t>
                      </a:r>
                    </a:p>
                  </a:txBody>
                  <a:tcPr marL="9526" marR="9526" marT="9526" marB="0" anchor="ctr"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/>
                        <a:t>обучение не осуществляется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5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11.01.04 Монтажник оборудования радио- и телефонной связи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Монтажник оборудования связи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Радиомонтер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приемных телевизионных антенн </a:t>
                      </a:r>
                    </a:p>
                  </a:txBody>
                  <a:tcPr marL="9526" marR="9526" marT="9526" marB="0" anchor="ctr"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/>
                        <a:t>обучение не осуществляется</a:t>
                      </a:r>
                    </a:p>
                  </a:txBody>
                  <a:tcPr marL="91448" marR="91448" marT="45725" marB="4572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8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11.01.05 Монтажник связи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Монтажник связи -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антенщик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Монтажник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связи - кабельщик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Монтажник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связи -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линейщик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Монтажник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связи - спайщик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28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87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34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</a:tr>
              <a:tr h="421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11.01.06 Электромонтер оборудования электросвязи и проводного вещания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Электромонтер станционного оборудования радиофикации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Электромонтер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станционного оборудования телеграфной связи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Электромонтер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станционного оборудования телефонной связи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69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37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</a:tr>
              <a:tr h="375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11.01.07 Электромонтер по ремонту линейно-кабельных сооружений телефонной связи и проводного вещания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Кабельщик-спайщик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Электромонтер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линейных сооружений телефонной связи и радиофикации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104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256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</a:tr>
              <a:tr h="312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11.01.08 Оператор связи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 связи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619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1748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559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</a:tr>
              <a:tr h="558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11.01.09 Оператор микроэлектронного производства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 вакуумно-напылительных процессов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диффузионных процессов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 по наращиванию эпитаксиальных слоев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Оператор прецизионной фотолитографии </a:t>
                      </a:r>
                    </a:p>
                  </a:txBody>
                  <a:tcPr marL="9526" marR="9526" marT="9526" marB="0" anchor="ctr"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/>
                        <a:t>обучение не осуществляется</a:t>
                      </a:r>
                    </a:p>
                  </a:txBody>
                  <a:tcPr marL="91448" marR="91448" marT="45725" marB="45725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57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11.01.10 Оператор оборудования элионных процессов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 плазмохимических процессов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элионных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процессов </a:t>
                      </a:r>
                    </a:p>
                  </a:txBody>
                  <a:tcPr marL="9526" marR="9526" marT="9526" marB="0" anchor="ctr"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/>
                        <a:t>обучение не осуществляется</a:t>
                      </a:r>
                    </a:p>
                  </a:txBody>
                  <a:tcPr marL="91448" marR="91448" marT="45725" marB="45725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5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11.01.11 Наладчик технологического оборудования (электронная техника)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Наладчик-монтажник испытательного оборудования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Наладчик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технологического оборудования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36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137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L="91448" marR="91448" marT="45725" marB="45725"/>
                </a:tc>
              </a:tr>
              <a:tr h="695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11.01.12 Сборщик изделий электронной техники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Контролер деталей и приборов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микросварки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Сборщик изделий электронной техники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Сборщик микросхем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Сборщик полупроводниковых приборов </a:t>
                      </a:r>
                    </a:p>
                  </a:txBody>
                  <a:tcPr marL="9526" marR="9526" marT="9526" marB="0" anchor="ctr"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/>
                        <a:t>обучение не осуществляется</a:t>
                      </a:r>
                    </a:p>
                  </a:txBody>
                  <a:tcPr marL="91448" marR="91448" marT="45725" marB="45725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57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11.01.13 Сборщик приборов вакуумной электроники 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Монтажник электровакуумных приборов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Сборщик-монтажник в производстве цветных кинескопов </a:t>
                      </a:r>
                    </a:p>
                  </a:txBody>
                  <a:tcPr marL="9526" marR="9526" marT="9526" marB="0" anchor="ctr"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/>
                        <a:t>обучение не осуществляется</a:t>
                      </a:r>
                    </a:p>
                  </a:txBody>
                  <a:tcPr marL="91448" marR="91448" marT="45725" marB="45725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66688"/>
            <a:ext cx="11504613" cy="384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Состояние Перечня профессий и специальностей в части УГСП 11.00.00 Электроника, радиотехника и системы</a:t>
            </a:r>
            <a:r>
              <a:rPr lang="ru-RU" sz="1800" dirty="0" smtClean="0"/>
              <a:t> связи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6213" y="550863"/>
          <a:ext cx="11652250" cy="6256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5536"/>
                <a:gridCol w="2861439"/>
                <a:gridCol w="878425"/>
                <a:gridCol w="878425"/>
                <a:gridCol w="878425"/>
              </a:tblGrid>
              <a:tr h="2743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Название специальности</a:t>
                      </a:r>
                      <a:endParaRPr lang="ru-RU" sz="1200" dirty="0"/>
                    </a:p>
                  </a:txBody>
                  <a:tcPr marL="91448" marR="91448" marT="45721" marB="4572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Квалификации </a:t>
                      </a:r>
                      <a:endParaRPr lang="ru-RU" sz="1200" dirty="0"/>
                    </a:p>
                  </a:txBody>
                  <a:tcPr marL="91448" marR="91448" marT="45721" marB="4572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 обучающихся</a:t>
                      </a:r>
                      <a:endParaRPr lang="ru-RU" sz="1200" dirty="0"/>
                    </a:p>
                  </a:txBody>
                  <a:tcPr marL="91448" marR="91448" marT="45721" marB="457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прием</a:t>
                      </a:r>
                      <a:endParaRPr lang="ru-RU" sz="10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контингент</a:t>
                      </a:r>
                      <a:endParaRPr lang="ru-RU" sz="10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выпуск</a:t>
                      </a:r>
                    </a:p>
                  </a:txBody>
                  <a:tcPr marL="91448" marR="91448" marT="45721" marB="45721"/>
                </a:tc>
              </a:tr>
              <a:tr h="3859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11.02.01 Радиоаппаратостроение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Радиотехник 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 радиоаппаратостроению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1346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4891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859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</a:tr>
              <a:tr h="352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11.02.02 Техническое обслуживание и ремонт радиоэлектронной техники (по отраслям)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Старший техник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2077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7483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1486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</a:tr>
              <a:tr h="352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11.02.03 Эксплуатация оборудования радиосвязи и электрорадионавигации судов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138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558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97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</a:tr>
              <a:tr h="375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11.02.04 Радиотехнические комплексы и системы управления космических летательных аппаратов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Радиотехник 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Старший радиотехник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74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321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26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</a:tr>
              <a:tr h="352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11.02.05 Аудиовизуальная техника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Старший техник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125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405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98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</a:tr>
              <a:tr h="375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11.02.06 Техническая эксплуатация транспортного радиоэлектронного оборудования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видам транспорта)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Старший техник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1172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3771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759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</a:tr>
              <a:tr h="352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11.02.07 Радиотехнические информационные системы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Радиотехник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158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605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108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</a:tr>
              <a:tr h="352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11.02.08 Средства связи с подвижными объектами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 телекоммуникациям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145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678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149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</a:tr>
              <a:tr h="352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11.02.09 Многоканальные телекоммуникационные системы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 телекоммуникациям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1021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3707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722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</a:tr>
              <a:tr h="352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11.02.10 Радиосвязь, радиовещание и телевидение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 телекоммуникациям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609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2107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496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</a:tr>
              <a:tr h="352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11.02.11 Сети связи и системы коммутации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 телекоммуникациям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1463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5167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1225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</a:tr>
              <a:tr h="309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11.02.12 Почтовая связь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почтовой связи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984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2284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509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</a:tr>
              <a:tr h="304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11.02.13 Твердотельная электроника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75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262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66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</a:tr>
              <a:tr h="466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11.02.14 Электронные приборы и устройства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 электронным приборам и устройствам 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252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964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179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</a:tr>
              <a:tr h="352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11.02.15 Инфокоммуникационные сети и системы связи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 обслуживанию телекоммуникаций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639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829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</a:tr>
              <a:tr h="352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11.02.16 Монтаж, техническое обслуживание и ремонт электронных приборов и устройств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 по электронным приборам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устройствам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945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1232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91448" marR="91448" marT="45721" marB="45721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/>
            </a:extLst>
          </p:cNvPr>
          <p:cNvGraphicFramePr/>
          <p:nvPr/>
        </p:nvGraphicFramePr>
        <p:xfrm>
          <a:off x="188963" y="865535"/>
          <a:ext cx="11809312" cy="530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6563" name="Рисунок 459" descr="White flag icon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654550"/>
            <a:ext cx="31432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Рисунок 459" descr="White flag icon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4797425"/>
            <a:ext cx="3143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Рисунок 459" descr="White flag icon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4797425"/>
            <a:ext cx="3127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Рисунок 459" descr="White flag icon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756150"/>
            <a:ext cx="3127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Рисунок 459" descr="White flag icon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4725988"/>
            <a:ext cx="3143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863600" y="5487988"/>
            <a:ext cx="27098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860800" y="5518150"/>
            <a:ext cx="2711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767513" y="5518150"/>
            <a:ext cx="27098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720263" y="5518150"/>
            <a:ext cx="18462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2" name="TextBox 12"/>
          <p:cNvSpPr txBox="1">
            <a:spLocks noChangeArrowheads="1"/>
          </p:cNvSpPr>
          <p:nvPr/>
        </p:nvSpPr>
        <p:spPr bwMode="auto">
          <a:xfrm>
            <a:off x="863600" y="5632450"/>
            <a:ext cx="256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До 12.02.2019</a:t>
            </a:r>
          </a:p>
        </p:txBody>
      </p:sp>
      <p:sp>
        <p:nvSpPr>
          <p:cNvPr id="66573" name="TextBox 13"/>
          <p:cNvSpPr txBox="1">
            <a:spLocks noChangeArrowheads="1"/>
          </p:cNvSpPr>
          <p:nvPr/>
        </p:nvSpPr>
        <p:spPr bwMode="auto">
          <a:xfrm>
            <a:off x="4084638" y="5632450"/>
            <a:ext cx="2232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До 05.04.2019</a:t>
            </a:r>
          </a:p>
        </p:txBody>
      </p:sp>
      <p:sp>
        <p:nvSpPr>
          <p:cNvPr id="66574" name="TextBox 14"/>
          <p:cNvSpPr txBox="1">
            <a:spLocks noChangeArrowheads="1"/>
          </p:cNvSpPr>
          <p:nvPr/>
        </p:nvSpPr>
        <p:spPr bwMode="auto">
          <a:xfrm>
            <a:off x="6813550" y="5662613"/>
            <a:ext cx="2592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До середины мая 2019</a:t>
            </a:r>
          </a:p>
        </p:txBody>
      </p:sp>
      <p:sp>
        <p:nvSpPr>
          <p:cNvPr id="66575" name="TextBox 15"/>
          <p:cNvSpPr txBox="1">
            <a:spLocks noChangeArrowheads="1"/>
          </p:cNvSpPr>
          <p:nvPr/>
        </p:nvSpPr>
        <p:spPr bwMode="auto">
          <a:xfrm>
            <a:off x="9863138" y="5662613"/>
            <a:ext cx="1630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До 1 июля 2019</a:t>
            </a:r>
          </a:p>
        </p:txBody>
      </p:sp>
      <p:sp>
        <p:nvSpPr>
          <p:cNvPr id="66576" name="TextBox 16"/>
          <p:cNvSpPr txBox="1">
            <a:spLocks noChangeArrowheads="1"/>
          </p:cNvSpPr>
          <p:nvPr/>
        </p:nvSpPr>
        <p:spPr bwMode="auto">
          <a:xfrm>
            <a:off x="404813" y="1701800"/>
            <a:ext cx="216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206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НАРК</a:t>
            </a:r>
          </a:p>
        </p:txBody>
      </p:sp>
      <p:sp>
        <p:nvSpPr>
          <p:cNvPr id="66577" name="TextBox 17"/>
          <p:cNvSpPr txBox="1">
            <a:spLocks noChangeArrowheads="1"/>
          </p:cNvSpPr>
          <p:nvPr/>
        </p:nvSpPr>
        <p:spPr bwMode="auto">
          <a:xfrm>
            <a:off x="3284538" y="1466850"/>
            <a:ext cx="216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206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Отраслевые группы</a:t>
            </a:r>
          </a:p>
        </p:txBody>
      </p:sp>
      <p:sp>
        <p:nvSpPr>
          <p:cNvPr id="66578" name="TextBox 18"/>
          <p:cNvSpPr txBox="1">
            <a:spLocks noChangeArrowheads="1"/>
          </p:cNvSpPr>
          <p:nvPr/>
        </p:nvSpPr>
        <p:spPr bwMode="auto">
          <a:xfrm>
            <a:off x="6092825" y="1701800"/>
            <a:ext cx="223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206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НАРК</a:t>
            </a:r>
          </a:p>
        </p:txBody>
      </p:sp>
      <p:sp>
        <p:nvSpPr>
          <p:cNvPr id="66579" name="TextBox 19"/>
          <p:cNvSpPr txBox="1">
            <a:spLocks noChangeArrowheads="1"/>
          </p:cNvSpPr>
          <p:nvPr/>
        </p:nvSpPr>
        <p:spPr bwMode="auto">
          <a:xfrm>
            <a:off x="9720263" y="1492250"/>
            <a:ext cx="1773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206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Отраслевые группы</a:t>
            </a:r>
          </a:p>
        </p:txBody>
      </p:sp>
      <p:cxnSp>
        <p:nvCxnSpPr>
          <p:cNvPr id="21" name="Прямая со стрелкой 20">
            <a:extLst>
              <a:ext uri="{FF2B5EF4-FFF2-40B4-BE49-F238E27FC236}"/>
            </a:extLst>
          </p:cNvPr>
          <p:cNvCxnSpPr/>
          <p:nvPr/>
        </p:nvCxnSpPr>
        <p:spPr>
          <a:xfrm>
            <a:off x="1485900" y="2117725"/>
            <a:ext cx="0" cy="52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/>
            </a:extLst>
          </p:cNvPr>
          <p:cNvCxnSpPr/>
          <p:nvPr/>
        </p:nvCxnSpPr>
        <p:spPr>
          <a:xfrm>
            <a:off x="4365625" y="2189163"/>
            <a:ext cx="0" cy="52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/>
            </a:extLst>
          </p:cNvPr>
          <p:cNvCxnSpPr/>
          <p:nvPr/>
        </p:nvCxnSpPr>
        <p:spPr>
          <a:xfrm>
            <a:off x="7102475" y="2189163"/>
            <a:ext cx="0" cy="52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/>
            </a:extLst>
          </p:cNvPr>
          <p:cNvCxnSpPr/>
          <p:nvPr/>
        </p:nvCxnSpPr>
        <p:spPr>
          <a:xfrm>
            <a:off x="10629900" y="2205038"/>
            <a:ext cx="0" cy="52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/>
            </a:extLst>
          </p:cNvPr>
          <p:cNvSpPr txBox="1"/>
          <p:nvPr/>
        </p:nvSpPr>
        <p:spPr>
          <a:xfrm>
            <a:off x="1637211" y="235131"/>
            <a:ext cx="5392512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marL="457017" indent="-457017"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ТАЙМИНГ </a:t>
            </a:r>
          </a:p>
        </p:txBody>
      </p:sp>
      <p:sp>
        <p:nvSpPr>
          <p:cNvPr id="26" name="TextBox 25">
            <a:extLst>
              <a:ext uri="{FF2B5EF4-FFF2-40B4-BE49-F238E27FC236}"/>
            </a:extLst>
          </p:cNvPr>
          <p:cNvSpPr txBox="1"/>
          <p:nvPr/>
        </p:nvSpPr>
        <p:spPr>
          <a:xfrm>
            <a:off x="1398019" y="3222172"/>
            <a:ext cx="1267019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Сформированы в соответствии с УГПС  </a:t>
            </a:r>
          </a:p>
        </p:txBody>
      </p:sp>
      <p:sp>
        <p:nvSpPr>
          <p:cNvPr id="27" name="TextBox 26">
            <a:extLst>
              <a:ext uri="{FF2B5EF4-FFF2-40B4-BE49-F238E27FC236}"/>
            </a:extLst>
          </p:cNvPr>
          <p:cNvSpPr txBox="1"/>
          <p:nvPr/>
        </p:nvSpPr>
        <p:spPr>
          <a:xfrm>
            <a:off x="4302037" y="3274425"/>
            <a:ext cx="141949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Подготовлены проекты перечней</a:t>
            </a:r>
          </a:p>
        </p:txBody>
      </p:sp>
      <p:sp>
        <p:nvSpPr>
          <p:cNvPr id="28" name="TextBox 27">
            <a:extLst>
              <a:ext uri="{FF2B5EF4-FFF2-40B4-BE49-F238E27FC236}"/>
            </a:extLst>
          </p:cNvPr>
          <p:cNvSpPr txBox="1"/>
          <p:nvPr/>
        </p:nvSpPr>
        <p:spPr>
          <a:xfrm>
            <a:off x="7358524" y="3108958"/>
            <a:ext cx="116716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Экспертные заключения, Всероссийское совещание</a:t>
            </a:r>
          </a:p>
        </p:txBody>
      </p:sp>
      <p:sp>
        <p:nvSpPr>
          <p:cNvPr id="29" name="TextBox 28">
            <a:extLst>
              <a:ext uri="{FF2B5EF4-FFF2-40B4-BE49-F238E27FC236}"/>
            </a:extLst>
          </p:cNvPr>
          <p:cNvSpPr txBox="1"/>
          <p:nvPr/>
        </p:nvSpPr>
        <p:spPr>
          <a:xfrm>
            <a:off x="10406743" y="3254826"/>
            <a:ext cx="1167151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marL="457017" indent="-457017"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Helvetica"/>
            </a:endParaRPr>
          </a:p>
        </p:txBody>
      </p:sp>
      <p:sp>
        <p:nvSpPr>
          <p:cNvPr id="31" name="TextBox 30">
            <a:extLst>
              <a:ext uri="{FF2B5EF4-FFF2-40B4-BE49-F238E27FC236}"/>
            </a:extLst>
          </p:cNvPr>
          <p:cNvSpPr txBox="1"/>
          <p:nvPr/>
        </p:nvSpPr>
        <p:spPr>
          <a:xfrm>
            <a:off x="10415017" y="3280952"/>
            <a:ext cx="130692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Доработанные проекты перечней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: скругленные углы 46">
            <a:extLst>
              <a:ext uri="{FF2B5EF4-FFF2-40B4-BE49-F238E27FC236}"/>
            </a:extLst>
          </p:cNvPr>
          <p:cNvSpPr/>
          <p:nvPr/>
        </p:nvSpPr>
        <p:spPr>
          <a:xfrm>
            <a:off x="3921913" y="1468636"/>
            <a:ext cx="8115079" cy="288218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marL="457017" indent="-457017"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Helvetica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/>
            </a:extLst>
          </p:cNvPr>
          <p:cNvSpPr/>
          <p:nvPr/>
        </p:nvSpPr>
        <p:spPr>
          <a:xfrm>
            <a:off x="8743447" y="5672520"/>
            <a:ext cx="3309229" cy="340514"/>
          </a:xfrm>
          <a:prstGeom prst="roundRect">
            <a:avLst/>
          </a:prstGeom>
          <a:solidFill>
            <a:srgbClr val="00206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marL="457017" indent="-457017"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FFFFFF"/>
                </a:solidFill>
                <a:latin typeface="+mn-lt"/>
                <a:cs typeface="+mn-cs"/>
                <a:sym typeface="Helvetica"/>
              </a:rPr>
              <a:t>ИНЫЕ ИСТОЧНИКИ ИНФОРМАЦИИ</a:t>
            </a: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1501682" y="248060"/>
            <a:ext cx="7596553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marL="457017" indent="-457017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ПЕРЕЧНИ КАК ДОКУМЕНТ И КАК ЦИФРОВОЙ РЕСУРС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/>
            </a:extLst>
          </p:cNvPr>
          <p:cNvCxnSpPr>
            <a:cxnSpLocks/>
            <a:stCxn id="47" idx="0"/>
            <a:endCxn id="47" idx="2"/>
          </p:cNvCxnSpPr>
          <p:nvPr/>
        </p:nvCxnSpPr>
        <p:spPr>
          <a:xfrm>
            <a:off x="7979569" y="1468636"/>
            <a:ext cx="0" cy="288218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8334672" y="1840919"/>
            <a:ext cx="2627790" cy="2092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ЗАКРЫТАЯ ЧАСТЬ:</a:t>
            </a:r>
          </a:p>
          <a:p>
            <a:pPr marL="285750" indent="-285750" defTabSz="457017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Связи с цифровыми источниками информации</a:t>
            </a:r>
          </a:p>
          <a:p>
            <a:pPr marL="285750" indent="-285750" defTabSz="457017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Автоматическое обновление</a:t>
            </a:r>
          </a:p>
          <a:p>
            <a:pPr marL="285750" indent="-285750" defTabSz="457017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Личные кабинеты экспертных групп</a:t>
            </a:r>
          </a:p>
          <a:p>
            <a:pPr marL="285750" indent="-285750" defTabSz="457017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Проекты перечней </a:t>
            </a:r>
          </a:p>
          <a:p>
            <a:pPr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(в режиме предложений)</a:t>
            </a:r>
          </a:p>
        </p:txBody>
      </p:sp>
      <p:sp>
        <p:nvSpPr>
          <p:cNvPr id="40" name="TextBox 39">
            <a:extLst>
              <a:ext uri="{FF2B5EF4-FFF2-40B4-BE49-F238E27FC236}"/>
            </a:extLst>
          </p:cNvPr>
          <p:cNvSpPr txBox="1"/>
          <p:nvPr/>
        </p:nvSpPr>
        <p:spPr>
          <a:xfrm>
            <a:off x="4253050" y="1579094"/>
            <a:ext cx="3685900" cy="1785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ПУБЛИЧНАЯ ЧАСТЬ:</a:t>
            </a:r>
          </a:p>
          <a:p>
            <a:pPr marL="285750" indent="-285750" defTabSz="457017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kern="0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Перечни, утверждённые </a:t>
            </a:r>
            <a:r>
              <a:rPr lang="ru-RU" b="1" kern="0" dirty="0" err="1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Минпросвещения</a:t>
            </a:r>
            <a:r>
              <a:rPr lang="ru-RU" b="1" kern="0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 России</a:t>
            </a:r>
          </a:p>
          <a:p>
            <a:pPr marL="285750" indent="-285750" defTabSz="457017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Связи с классификаторами, справочниками, реестрами</a:t>
            </a:r>
          </a:p>
          <a:p>
            <a:pPr marL="285750" indent="-285750" defTabSz="457017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Автоматизированный поиск информации</a:t>
            </a:r>
          </a:p>
        </p:txBody>
      </p:sp>
      <p:sp>
        <p:nvSpPr>
          <p:cNvPr id="42" name="Стрелка: влево 41">
            <a:extLst>
              <a:ext uri="{FF2B5EF4-FFF2-40B4-BE49-F238E27FC236}"/>
            </a:extLst>
          </p:cNvPr>
          <p:cNvSpPr/>
          <p:nvPr/>
        </p:nvSpPr>
        <p:spPr>
          <a:xfrm rot="5400000">
            <a:off x="7732145" y="4190292"/>
            <a:ext cx="494614" cy="794794"/>
          </a:xfrm>
          <a:prstGeom prst="leftArrow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marL="457017" indent="-457017"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Helvetica"/>
            </a:endParaRPr>
          </a:p>
        </p:txBody>
      </p:sp>
      <p:sp>
        <p:nvSpPr>
          <p:cNvPr id="67593" name="Прямоугольник: скругленные углы 50"/>
          <p:cNvSpPr>
            <a:spLocks noChangeArrowheads="1"/>
          </p:cNvSpPr>
          <p:nvPr/>
        </p:nvSpPr>
        <p:spPr bwMode="auto">
          <a:xfrm>
            <a:off x="5194300" y="4824413"/>
            <a:ext cx="6875463" cy="31591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hangingPunct="1"/>
            <a:r>
              <a:rPr kumimoji="1" lang="ru-RU" altLang="ru-RU">
                <a:solidFill>
                  <a:srgbClr val="FFFFFF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Обновляемые оцифрованные справочники (классификаторы)</a:t>
            </a:r>
          </a:p>
        </p:txBody>
      </p:sp>
      <p:sp>
        <p:nvSpPr>
          <p:cNvPr id="67594" name="Прямоугольник: скругленные углы 52"/>
          <p:cNvSpPr>
            <a:spLocks noChangeArrowheads="1"/>
          </p:cNvSpPr>
          <p:nvPr/>
        </p:nvSpPr>
        <p:spPr bwMode="auto">
          <a:xfrm>
            <a:off x="5194300" y="5192713"/>
            <a:ext cx="973138" cy="38576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hangingPunct="1"/>
            <a:r>
              <a:rPr kumimoji="1" lang="ru-RU" altLang="ru-RU">
                <a:solidFill>
                  <a:srgbClr val="FFFFFF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ЕТКС</a:t>
            </a:r>
          </a:p>
        </p:txBody>
      </p:sp>
      <p:sp>
        <p:nvSpPr>
          <p:cNvPr id="67595" name="Прямоугольник: скругленные углы 57"/>
          <p:cNvSpPr>
            <a:spLocks noChangeArrowheads="1"/>
          </p:cNvSpPr>
          <p:nvPr/>
        </p:nvSpPr>
        <p:spPr bwMode="auto">
          <a:xfrm>
            <a:off x="6286500" y="5191125"/>
            <a:ext cx="857250" cy="385763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hangingPunct="1"/>
            <a:r>
              <a:rPr kumimoji="1" lang="ru-RU" altLang="ru-RU">
                <a:solidFill>
                  <a:srgbClr val="FFFFFF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ЕКС</a:t>
            </a:r>
          </a:p>
        </p:txBody>
      </p:sp>
      <p:sp>
        <p:nvSpPr>
          <p:cNvPr id="67596" name="Прямоугольник: скругленные углы 58"/>
          <p:cNvSpPr>
            <a:spLocks noChangeArrowheads="1"/>
          </p:cNvSpPr>
          <p:nvPr/>
        </p:nvSpPr>
        <p:spPr bwMode="auto">
          <a:xfrm>
            <a:off x="7264400" y="5191125"/>
            <a:ext cx="1068388" cy="385763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hangingPunct="1"/>
            <a:r>
              <a:rPr kumimoji="1" lang="ru-RU" altLang="ru-RU">
                <a:solidFill>
                  <a:srgbClr val="FFFFFF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ОКПДТР</a:t>
            </a:r>
          </a:p>
        </p:txBody>
      </p:sp>
      <p:sp>
        <p:nvSpPr>
          <p:cNvPr id="67597" name="Прямоугольник: скругленные углы 59"/>
          <p:cNvSpPr>
            <a:spLocks noChangeArrowheads="1"/>
          </p:cNvSpPr>
          <p:nvPr/>
        </p:nvSpPr>
        <p:spPr bwMode="auto">
          <a:xfrm>
            <a:off x="8402638" y="5191125"/>
            <a:ext cx="857250" cy="385763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hangingPunct="1"/>
            <a:r>
              <a:rPr kumimoji="1" lang="ru-RU" altLang="ru-RU">
                <a:solidFill>
                  <a:srgbClr val="FFFFFF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ОКЗ</a:t>
            </a:r>
          </a:p>
        </p:txBody>
      </p:sp>
      <p:sp>
        <p:nvSpPr>
          <p:cNvPr id="67598" name="Прямоугольник: скругленные углы 60"/>
          <p:cNvSpPr>
            <a:spLocks noChangeArrowheads="1"/>
          </p:cNvSpPr>
          <p:nvPr/>
        </p:nvSpPr>
        <p:spPr bwMode="auto">
          <a:xfrm>
            <a:off x="9328150" y="5173663"/>
            <a:ext cx="1069975" cy="38576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hangingPunct="1"/>
            <a:r>
              <a:rPr kumimoji="1" lang="ru-RU" altLang="ru-RU">
                <a:solidFill>
                  <a:srgbClr val="FFFFFF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ОКВЭД</a:t>
            </a:r>
          </a:p>
        </p:txBody>
      </p:sp>
      <p:sp>
        <p:nvSpPr>
          <p:cNvPr id="67599" name="Прямоугольник: скругленные углы 61"/>
          <p:cNvSpPr>
            <a:spLocks noChangeArrowheads="1"/>
          </p:cNvSpPr>
          <p:nvPr/>
        </p:nvSpPr>
        <p:spPr bwMode="auto">
          <a:xfrm>
            <a:off x="10487025" y="5168900"/>
            <a:ext cx="1582738" cy="385763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hangingPunct="1"/>
            <a:r>
              <a:rPr kumimoji="1" lang="ru-RU" altLang="ru-RU">
                <a:solidFill>
                  <a:srgbClr val="FFFFFF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ОК 009-2016 </a:t>
            </a:r>
          </a:p>
        </p:txBody>
      </p:sp>
      <p:sp>
        <p:nvSpPr>
          <p:cNvPr id="63" name="Прямоугольник: скругленные углы 62">
            <a:extLst>
              <a:ext uri="{FF2B5EF4-FFF2-40B4-BE49-F238E27FC236}"/>
            </a:extLst>
          </p:cNvPr>
          <p:cNvSpPr/>
          <p:nvPr/>
        </p:nvSpPr>
        <p:spPr>
          <a:xfrm>
            <a:off x="5193995" y="5670317"/>
            <a:ext cx="3495588" cy="340514"/>
          </a:xfrm>
          <a:prstGeom prst="roundRect">
            <a:avLst/>
          </a:prstGeom>
          <a:solidFill>
            <a:srgbClr val="00206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marL="457017" indent="-457017"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FFFFFF"/>
                </a:solidFill>
                <a:latin typeface="+mn-lt"/>
                <a:cs typeface="+mn-cs"/>
                <a:sym typeface="Helvetica"/>
              </a:rPr>
              <a:t>РЕЕСТРЫ СИСТЕМЫ КВАЛИФИКАЦИЙ</a:t>
            </a:r>
          </a:p>
        </p:txBody>
      </p:sp>
      <p:sp>
        <p:nvSpPr>
          <p:cNvPr id="9" name="Стрелка: влево 8">
            <a:extLst>
              <a:ext uri="{FF2B5EF4-FFF2-40B4-BE49-F238E27FC236}"/>
            </a:extLst>
          </p:cNvPr>
          <p:cNvSpPr/>
          <p:nvPr/>
        </p:nvSpPr>
        <p:spPr>
          <a:xfrm>
            <a:off x="7507191" y="2488904"/>
            <a:ext cx="794794" cy="568354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marL="457017" indent="-457017"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Helvetica"/>
            </a:endParaRPr>
          </a:p>
        </p:txBody>
      </p:sp>
      <p:pic>
        <p:nvPicPr>
          <p:cNvPr id="6760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38" y="2325688"/>
            <a:ext cx="108585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/>
            </a:extLst>
          </p:cNvPr>
          <p:cNvSpPr/>
          <p:nvPr/>
        </p:nvSpPr>
        <p:spPr>
          <a:xfrm>
            <a:off x="2502894" y="4790423"/>
            <a:ext cx="2577854" cy="132801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Связанные цифровые ресурсы сфер труда и образования</a:t>
            </a:r>
          </a:p>
        </p:txBody>
      </p:sp>
      <p:sp>
        <p:nvSpPr>
          <p:cNvPr id="14" name="Стрелка: вниз 13">
            <a:extLst>
              <a:ext uri="{FF2B5EF4-FFF2-40B4-BE49-F238E27FC236}"/>
            </a:extLst>
          </p:cNvPr>
          <p:cNvSpPr/>
          <p:nvPr/>
        </p:nvSpPr>
        <p:spPr>
          <a:xfrm>
            <a:off x="4200090" y="4350816"/>
            <a:ext cx="794794" cy="424635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marL="457017" indent="-457017"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596890" y="1556241"/>
            <a:ext cx="2741915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Приказ(ы) </a:t>
            </a:r>
            <a:r>
              <a:rPr lang="ru-RU" sz="1600" dirty="0" err="1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Минпросвещения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 России:</a:t>
            </a:r>
          </a:p>
          <a:p>
            <a:pPr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1) Перечни:</a:t>
            </a:r>
          </a:p>
        </p:txBody>
      </p:sp>
      <p:graphicFrame>
        <p:nvGraphicFramePr>
          <p:cNvPr id="20" name="Таблица 19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11138" y="2489200"/>
          <a:ext cx="3455987" cy="720725"/>
        </p:xfrm>
        <a:graphic>
          <a:graphicData uri="http://schemas.openxmlformats.org/drawingml/2006/table">
            <a:tbl>
              <a:tblPr firstRow="1" firstCol="1" bandRow="1"/>
              <a:tblGrid>
                <a:gridCol w="374426">
                  <a:extLst>
                    <a:ext uri="{9D8B030D-6E8A-4147-A177-3AD203B41FA5}"/>
                  </a:extLst>
                </a:gridCol>
                <a:gridCol w="968263">
                  <a:extLst>
                    <a:ext uri="{9D8B030D-6E8A-4147-A177-3AD203B41FA5}"/>
                  </a:extLst>
                </a:gridCol>
                <a:gridCol w="1007252">
                  <a:extLst>
                    <a:ext uri="{9D8B030D-6E8A-4147-A177-3AD203B41FA5}"/>
                  </a:extLst>
                </a:gridCol>
                <a:gridCol w="1106045">
                  <a:extLst>
                    <a:ext uri="{9D8B030D-6E8A-4147-A177-3AD203B41FA5}"/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Код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Укрупненная группа 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Профессия / специальность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Широкая квалификация (по образованию)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3" name="Прямоугольник: скругленные углы 22">
            <a:extLst>
              <a:ext uri="{FF2B5EF4-FFF2-40B4-BE49-F238E27FC236}"/>
            </a:extLst>
          </p:cNvPr>
          <p:cNvSpPr/>
          <p:nvPr/>
        </p:nvSpPr>
        <p:spPr>
          <a:xfrm>
            <a:off x="155008" y="1469277"/>
            <a:ext cx="3599057" cy="2860671"/>
          </a:xfrm>
          <a:prstGeom prst="round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marL="457017" indent="-457017"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Helvetica"/>
            </a:endParaRPr>
          </a:p>
        </p:txBody>
      </p:sp>
      <p:sp>
        <p:nvSpPr>
          <p:cNvPr id="37" name="TextBox 36">
            <a:extLst>
              <a:ext uri="{FF2B5EF4-FFF2-40B4-BE49-F238E27FC236}"/>
            </a:extLst>
          </p:cNvPr>
          <p:cNvSpPr txBox="1"/>
          <p:nvPr/>
        </p:nvSpPr>
        <p:spPr>
          <a:xfrm>
            <a:off x="364824" y="3164030"/>
            <a:ext cx="3206045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2) Порядок формирования и ведения цифрового ресурса – Приложения к Перечням, перечень сведений</a:t>
            </a:r>
          </a:p>
        </p:txBody>
      </p:sp>
      <p:sp>
        <p:nvSpPr>
          <p:cNvPr id="24" name="Стрелка: вправо 23">
            <a:extLst>
              <a:ext uri="{FF2B5EF4-FFF2-40B4-BE49-F238E27FC236}"/>
            </a:extLst>
          </p:cNvPr>
          <p:cNvSpPr/>
          <p:nvPr/>
        </p:nvSpPr>
        <p:spPr>
          <a:xfrm>
            <a:off x="3427502" y="1879066"/>
            <a:ext cx="887859" cy="61196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marL="457017" indent="-457017"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Helvetica"/>
            </a:endParaRPr>
          </a:p>
        </p:txBody>
      </p:sp>
      <p:graphicFrame>
        <p:nvGraphicFramePr>
          <p:cNvPr id="41" name="Таблица 40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033838" y="3317875"/>
          <a:ext cx="3925887" cy="858838"/>
        </p:xfrm>
        <a:graphic>
          <a:graphicData uri="http://schemas.openxmlformats.org/drawingml/2006/table">
            <a:tbl>
              <a:tblPr firstRow="1" firstCol="1" bandRow="1"/>
              <a:tblGrid>
                <a:gridCol w="337239">
                  <a:extLst>
                    <a:ext uri="{9D8B030D-6E8A-4147-A177-3AD203B41FA5}"/>
                  </a:extLst>
                </a:gridCol>
                <a:gridCol w="549343">
                  <a:extLst>
                    <a:ext uri="{9D8B030D-6E8A-4147-A177-3AD203B41FA5}"/>
                  </a:extLst>
                </a:gridCol>
                <a:gridCol w="780426">
                  <a:extLst>
                    <a:ext uri="{9D8B030D-6E8A-4147-A177-3AD203B41FA5}"/>
                  </a:extLst>
                </a:gridCol>
                <a:gridCol w="755251">
                  <a:extLst>
                    <a:ext uri="{9D8B030D-6E8A-4147-A177-3AD203B41FA5}"/>
                  </a:extLst>
                </a:gridCol>
                <a:gridCol w="805601">
                  <a:extLst>
                    <a:ext uri="{9D8B030D-6E8A-4147-A177-3AD203B41FA5}"/>
                  </a:extLst>
                </a:gridCol>
                <a:gridCol w="698027">
                  <a:extLst>
                    <a:ext uri="{9D8B030D-6E8A-4147-A177-3AD203B41FA5}"/>
                  </a:extLst>
                </a:gridCol>
              </a:tblGrid>
              <a:tr h="8588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Код</a:t>
                      </a:r>
                    </a:p>
                  </a:txBody>
                  <a:tcPr marL="9528" marR="9528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УГПС</a:t>
                      </a:r>
                    </a:p>
                  </a:txBody>
                  <a:tcPr marL="9528" marR="9528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Профессия / 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специаль-ность</a:t>
                      </a:r>
                      <a:endParaRPr lang="ru-RU" sz="11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Широкая 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квалифи-кация</a:t>
                      </a:r>
                      <a:endParaRPr lang="ru-RU" sz="11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8" marR="9528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Профессиональная 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квалифи-кация</a:t>
                      </a:r>
                      <a:endParaRPr lang="ru-RU" sz="11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8" marR="9528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Квалификационное требование</a:t>
                      </a:r>
                    </a:p>
                  </a:txBody>
                  <a:tcPr marL="9528" marR="9528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" name="Прямоугольник: скругленные углы 25">
            <a:extLst>
              <a:ext uri="{FF2B5EF4-FFF2-40B4-BE49-F238E27FC236}"/>
            </a:extLst>
          </p:cNvPr>
          <p:cNvSpPr/>
          <p:nvPr/>
        </p:nvSpPr>
        <p:spPr>
          <a:xfrm>
            <a:off x="10237788" y="998538"/>
            <a:ext cx="1758950" cy="5794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18" tIns="45718" rIns="45718" bIns="45718" anchor="ctr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/>
            <a:r>
              <a:rPr lang="ru-RU" altLang="ru-RU" sz="1400" b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Центр (ы) ответственности</a:t>
            </a:r>
            <a:endParaRPr lang="ru-RU" altLang="ru-RU" sz="120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7" name="Стрелка: вниз 26">
            <a:extLst>
              <a:ext uri="{FF2B5EF4-FFF2-40B4-BE49-F238E27FC236}"/>
            </a:extLst>
          </p:cNvPr>
          <p:cNvSpPr/>
          <p:nvPr/>
        </p:nvSpPr>
        <p:spPr>
          <a:xfrm>
            <a:off x="10866438" y="1781175"/>
            <a:ext cx="633412" cy="427038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lIns="45718" tIns="45718" rIns="45718" bIns="45718" spcCol="38100" anchor="ctr">
            <a:spAutoFit/>
          </a:bodyPr>
          <a:lstStyle/>
          <a:p>
            <a:pPr marL="457017" indent="-457017"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sym typeface="Helvetica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/>
            </a:extLst>
          </p:cNvPr>
          <p:cNvSpPr/>
          <p:nvPr/>
        </p:nvSpPr>
        <p:spPr>
          <a:xfrm>
            <a:off x="6569910" y="1162864"/>
            <a:ext cx="2577854" cy="40861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ЦИФРОВОЙ РЕСУРС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/>
            </a:extLst>
          </p:cNvPr>
          <p:cNvSpPr/>
          <p:nvPr/>
        </p:nvSpPr>
        <p:spPr>
          <a:xfrm>
            <a:off x="798992" y="1162864"/>
            <a:ext cx="2577854" cy="40861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+mn-cs"/>
                <a:sym typeface="Helvetica"/>
              </a:rPr>
              <a:t>ДОКУМЕНТ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1375962" y="21227"/>
            <a:ext cx="7367443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just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КВАЛИФИКАЦИИ ПО ОБРАЗОВАНИЮ И ПРОФЕССИОНАЛЬНЫЕ КВАЛИФИКАЦИИ</a:t>
            </a:r>
          </a:p>
        </p:txBody>
      </p:sp>
      <p:graphicFrame>
        <p:nvGraphicFramePr>
          <p:cNvPr id="5" name="Схема 4">
            <a:extLst>
              <a:ext uri="{FF2B5EF4-FFF2-40B4-BE49-F238E27FC236}"/>
            </a:extLst>
          </p:cNvPr>
          <p:cNvGraphicFramePr/>
          <p:nvPr/>
        </p:nvGraphicFramePr>
        <p:xfrm>
          <a:off x="687977" y="1018903"/>
          <a:ext cx="10868297" cy="356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6766556" y="5233850"/>
            <a:ext cx="2569029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Профессиональный</a:t>
            </a:r>
          </a:p>
          <a:p>
            <a:pPr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стандарт</a:t>
            </a:r>
          </a:p>
        </p:txBody>
      </p:sp>
      <p:sp>
        <p:nvSpPr>
          <p:cNvPr id="8" name="Стрелка: вверх 7">
            <a:extLst>
              <a:ext uri="{FF2B5EF4-FFF2-40B4-BE49-F238E27FC236}"/>
            </a:extLst>
          </p:cNvPr>
          <p:cNvSpPr/>
          <p:nvPr/>
        </p:nvSpPr>
        <p:spPr>
          <a:xfrm>
            <a:off x="7602580" y="4720046"/>
            <a:ext cx="870857" cy="513804"/>
          </a:xfrm>
          <a:prstGeom prst="upArrow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marL="457017" indent="-457017" algn="ctr" defTabSz="457017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732838" y="6356350"/>
            <a:ext cx="2843212" cy="365125"/>
          </a:xfrm>
          <a:prstGeom prst="rect">
            <a:avLst/>
          </a:prstGeom>
        </p:spPr>
        <p:txBody>
          <a:bodyPr/>
          <a:lstStyle>
            <a:lvl1pPr eaLnBrk="0" hangingPunct="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4163" eaLnBrk="0" hangingPunct="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84163" eaLnBrk="0" hangingPunct="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169863" eaLnBrk="0" hangingPunct="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169863" eaLnBrk="0" hangingPunct="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69863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69863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69863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69863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fld id="{55A50724-C853-487C-BF9E-C59822F6FE17}" type="slidenum">
              <a:rPr lang="ru-RU" altLang="ru-RU">
                <a:solidFill>
                  <a:srgbClr val="8989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>
              <a:solidFill>
                <a:srgbClr val="8989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2768572" y="1739456"/>
            <a:ext cx="6382796" cy="304478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9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Блок-схема: узел 3">
            <a:extLst>
              <a:ext uri="{FF2B5EF4-FFF2-40B4-BE49-F238E27FC236}"/>
            </a:extLst>
          </p:cNvPr>
          <p:cNvSpPr/>
          <p:nvPr/>
        </p:nvSpPr>
        <p:spPr>
          <a:xfrm>
            <a:off x="5392738" y="1820863"/>
            <a:ext cx="1287462" cy="121126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Блок-схема: узел 4">
            <a:extLst>
              <a:ext uri="{FF2B5EF4-FFF2-40B4-BE49-F238E27FC236}"/>
            </a:extLst>
          </p:cNvPr>
          <p:cNvSpPr/>
          <p:nvPr/>
        </p:nvSpPr>
        <p:spPr>
          <a:xfrm>
            <a:off x="2841625" y="3535363"/>
            <a:ext cx="1347788" cy="120015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00" b="1">
                <a:solidFill>
                  <a:srgbClr val="002060"/>
                </a:solidFill>
                <a:latin typeface="Cambria" panose="02040503050406030204" pitchFamily="18" charset="0"/>
              </a:rPr>
              <a:t>Эксперты от ПОО</a:t>
            </a:r>
          </a:p>
        </p:txBody>
      </p:sp>
      <p:sp>
        <p:nvSpPr>
          <p:cNvPr id="6" name="Блок-схема: узел 5">
            <a:extLst>
              <a:ext uri="{FF2B5EF4-FFF2-40B4-BE49-F238E27FC236}"/>
            </a:extLst>
          </p:cNvPr>
          <p:cNvSpPr/>
          <p:nvPr/>
        </p:nvSpPr>
        <p:spPr>
          <a:xfrm>
            <a:off x="7723188" y="3600450"/>
            <a:ext cx="1363662" cy="11779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00" b="1">
                <a:solidFill>
                  <a:srgbClr val="002060"/>
                </a:solidFill>
                <a:latin typeface="Cambria" panose="02040503050406030204" pitchFamily="18" charset="0"/>
              </a:rPr>
              <a:t>Эксперты от работо-дателей </a:t>
            </a:r>
          </a:p>
        </p:txBody>
      </p:sp>
      <p:pic>
        <p:nvPicPr>
          <p:cNvPr id="12" name="Рисунок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470" y="1482845"/>
            <a:ext cx="1439785" cy="12270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9642" name="TextBox 12"/>
          <p:cNvSpPr txBox="1">
            <a:spLocks noChangeArrowheads="1"/>
          </p:cNvSpPr>
          <p:nvPr/>
        </p:nvSpPr>
        <p:spPr bwMode="auto">
          <a:xfrm>
            <a:off x="261938" y="2709863"/>
            <a:ext cx="15843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mbria" panose="02040503050406030204" pitchFamily="18" charset="0"/>
              </a:rPr>
              <a:t>КУРАТОР-КОНТРОЛЕР (НАРК)</a:t>
            </a:r>
          </a:p>
        </p:txBody>
      </p:sp>
      <p:cxnSp>
        <p:nvCxnSpPr>
          <p:cNvPr id="14" name="Прямая со стрелкой 13">
            <a:extLst>
              <a:ext uri="{FF2B5EF4-FFF2-40B4-BE49-F238E27FC236}"/>
            </a:extLst>
          </p:cNvPr>
          <p:cNvCxnSpPr/>
          <p:nvPr/>
        </p:nvCxnSpPr>
        <p:spPr>
          <a:xfrm>
            <a:off x="1816100" y="2306638"/>
            <a:ext cx="3524250" cy="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1638372" y="162507"/>
            <a:ext cx="7095128" cy="4000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6" tIns="45706" rIns="45706" bIns="45706" spcCol="38100">
            <a:spAutoFit/>
          </a:bodyPr>
          <a:lstStyle/>
          <a:p>
            <a:pPr marL="456880" indent="-456880" algn="ctr" defTabSz="45688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9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ОРГАНИЗАЦИОННАЯ СХЕМА И УСЛОВИЯ РАБОТЫ</a:t>
            </a:r>
          </a:p>
        </p:txBody>
      </p:sp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3893306" y="1360715"/>
            <a:ext cx="4596929" cy="4000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6" tIns="45706" rIns="45706" bIns="45706" spcCol="38100">
            <a:spAutoFit/>
          </a:bodyPr>
          <a:lstStyle/>
          <a:p>
            <a:pPr marL="456880" indent="-456880" algn="ctr" defTabSz="45688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9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Отраслевая группа</a:t>
            </a:r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9970306" y="1456465"/>
            <a:ext cx="2037275" cy="707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6" tIns="45706" rIns="45706" bIns="45706" spcCol="38100">
            <a:spAutoFit/>
          </a:bodyPr>
          <a:lstStyle/>
          <a:p>
            <a:pPr algn="ctr" defTabSz="45688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9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Внешняя экспертиза</a:t>
            </a:r>
          </a:p>
        </p:txBody>
      </p:sp>
      <p:sp>
        <p:nvSpPr>
          <p:cNvPr id="18" name="TextBox 17">
            <a:extLst>
              <a:ext uri="{FF2B5EF4-FFF2-40B4-BE49-F238E27FC236}"/>
            </a:extLst>
          </p:cNvPr>
          <p:cNvSpPr txBox="1"/>
          <p:nvPr/>
        </p:nvSpPr>
        <p:spPr>
          <a:xfrm>
            <a:off x="9433369" y="2291237"/>
            <a:ext cx="2757045" cy="1323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6" tIns="45706" rIns="45706" bIns="45706" spcCol="38100">
            <a:spAutoFit/>
          </a:bodyPr>
          <a:lstStyle/>
          <a:p>
            <a:pPr algn="ctr" defTabSz="45688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9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Союз «</a:t>
            </a:r>
            <a:r>
              <a:rPr lang="ru-RU" sz="1999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Волдскиллс</a:t>
            </a:r>
            <a:r>
              <a:rPr lang="ru-RU" sz="1999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 Россия»;</a:t>
            </a:r>
          </a:p>
          <a:p>
            <a:pPr algn="ctr" defTabSz="45688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9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РСПП;</a:t>
            </a:r>
          </a:p>
          <a:p>
            <a:pPr algn="ctr" defTabSz="45688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9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Helvetica"/>
              </a:rPr>
              <a:t>РОИВ</a:t>
            </a:r>
          </a:p>
        </p:txBody>
      </p:sp>
      <p:cxnSp>
        <p:nvCxnSpPr>
          <p:cNvPr id="19" name="Прямая со стрелкой 1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735763" y="2271713"/>
            <a:ext cx="3460750" cy="22225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узел 19">
            <a:extLst>
              <a:ext uri="{FF2B5EF4-FFF2-40B4-BE49-F238E27FC236}"/>
            </a:extLst>
          </p:cNvPr>
          <p:cNvSpPr/>
          <p:nvPr/>
        </p:nvSpPr>
        <p:spPr>
          <a:xfrm>
            <a:off x="5392738" y="3630613"/>
            <a:ext cx="1281112" cy="110966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200" b="1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ru-RU" altLang="ru-RU" sz="1200" b="1">
                <a:solidFill>
                  <a:srgbClr val="002060"/>
                </a:solidFill>
                <a:latin typeface="Cambria" panose="02040503050406030204" pitchFamily="18" charset="0"/>
              </a:rPr>
              <a:t>РМЦ </a:t>
            </a:r>
          </a:p>
          <a:p>
            <a:pPr algn="ctr" eaLnBrk="1" hangingPunct="1"/>
            <a:endParaRPr lang="ru-RU" altLang="ru-RU" sz="1200" b="1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237760" y="4103227"/>
            <a:ext cx="1094734" cy="15721"/>
          </a:xfrm>
          <a:prstGeom prst="straightConnector1">
            <a:avLst/>
          </a:prstGeom>
          <a:noFill/>
          <a:ln w="28575" cap="flat">
            <a:solidFill>
              <a:srgbClr val="002060"/>
            </a:solidFill>
            <a:prstDash val="solid"/>
            <a:round/>
            <a:headEnd type="arrow"/>
            <a:tailEnd type="arrow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Прямая со стрелкой 24"/>
          <p:cNvCxnSpPr/>
          <p:nvPr/>
        </p:nvCxnSpPr>
        <p:spPr>
          <a:xfrm>
            <a:off x="6703006" y="4212431"/>
            <a:ext cx="978641" cy="0"/>
          </a:xfrm>
          <a:prstGeom prst="straightConnector1">
            <a:avLst/>
          </a:prstGeom>
          <a:noFill/>
          <a:ln w="28575" cap="flat">
            <a:solidFill>
              <a:srgbClr val="002060"/>
            </a:solidFill>
            <a:prstDash val="solid"/>
            <a:round/>
            <a:headEnd type="arrow"/>
            <a:tailEnd type="arrow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Прямая со стрелкой 27"/>
          <p:cNvCxnSpPr/>
          <p:nvPr/>
        </p:nvCxnSpPr>
        <p:spPr>
          <a:xfrm>
            <a:off x="6678242" y="2713805"/>
            <a:ext cx="1346759" cy="695843"/>
          </a:xfrm>
          <a:prstGeom prst="straightConnector1">
            <a:avLst/>
          </a:prstGeom>
          <a:noFill/>
          <a:ln w="28575" cap="flat">
            <a:solidFill>
              <a:srgbClr val="002060"/>
            </a:solidFill>
            <a:prstDash val="solid"/>
            <a:round/>
            <a:headEnd type="arrow"/>
            <a:tailEnd type="arrow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082672" y="2705644"/>
            <a:ext cx="1298794" cy="813167"/>
          </a:xfrm>
          <a:prstGeom prst="straightConnector1">
            <a:avLst/>
          </a:prstGeom>
          <a:noFill/>
          <a:ln w="28575" cap="flat">
            <a:solidFill>
              <a:srgbClr val="002060"/>
            </a:solidFill>
            <a:prstDash val="solid"/>
            <a:round/>
            <a:headEnd type="arrow"/>
            <a:tailEnd type="arrow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Прямая со стрелкой 37"/>
          <p:cNvCxnSpPr/>
          <p:nvPr/>
        </p:nvCxnSpPr>
        <p:spPr>
          <a:xfrm>
            <a:off x="6027269" y="3064801"/>
            <a:ext cx="8896" cy="527466"/>
          </a:xfrm>
          <a:prstGeom prst="straightConnector1">
            <a:avLst/>
          </a:prstGeom>
          <a:noFill/>
          <a:ln w="28575" cap="flat">
            <a:solidFill>
              <a:srgbClr val="002060"/>
            </a:solidFill>
            <a:prstDash val="solid"/>
            <a:round/>
            <a:headEnd type="arrow"/>
            <a:tailEnd type="arrow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TextBox 38"/>
          <p:cNvSpPr txBox="1"/>
          <p:nvPr/>
        </p:nvSpPr>
        <p:spPr>
          <a:xfrm>
            <a:off x="1838081" y="906891"/>
            <a:ext cx="4791188" cy="4000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6" tIns="45706" rIns="45706" bIns="45706" spcCol="38100">
            <a:spAutoFit/>
          </a:bodyPr>
          <a:lstStyle/>
          <a:p>
            <a:pPr marL="456880" indent="-456880" algn="ctr" defTabSz="45688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9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  <a:sym typeface="Helvetica"/>
              </a:rPr>
              <a:t>42 отраслевые проектные группы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491" y="3559596"/>
            <a:ext cx="1771475" cy="1169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6" tIns="45706" rIns="45706" bIns="45706" spcCol="38100">
            <a:spAutoFit/>
          </a:bodyPr>
          <a:lstStyle/>
          <a:p>
            <a:pPr algn="ctr" defTabSz="45688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  <a:sym typeface="Helvetica"/>
              </a:rPr>
              <a:t>организационно-методическое сопровождение, сбор и свод информации, контроль сроков</a:t>
            </a:r>
          </a:p>
        </p:txBody>
      </p:sp>
      <p:pic>
        <p:nvPicPr>
          <p:cNvPr id="696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2120900"/>
            <a:ext cx="12255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768571" y="4898055"/>
            <a:ext cx="7729554" cy="1384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6" tIns="45706" rIns="45706" bIns="45706" spcCol="38100">
            <a:spAutoFit/>
          </a:bodyPr>
          <a:lstStyle/>
          <a:p>
            <a:pPr marL="456880" indent="-456880" algn="just" defTabSz="45688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  <a:sym typeface="Helvetica"/>
              </a:rPr>
              <a:t>Задел 2018 года;</a:t>
            </a:r>
          </a:p>
          <a:p>
            <a:pPr marL="456880" indent="-456880" algn="just" defTabSz="45688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  <a:sym typeface="Helvetica"/>
              </a:rPr>
              <a:t>Подготовленные и выложенные для общего пользования вспомогательные материалы;</a:t>
            </a:r>
          </a:p>
          <a:p>
            <a:pPr marL="456880" indent="-456880" algn="just" defTabSz="45688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  <a:sym typeface="Helvetica"/>
              </a:rPr>
              <a:t>Разработанный пошаговый алгоритм работы;</a:t>
            </a:r>
          </a:p>
          <a:p>
            <a:pPr marL="456880" indent="-456880" algn="just" defTabSz="45688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  <a:sym typeface="Helvetica"/>
              </a:rPr>
              <a:t>Технически обеспеченные дистанционные коммуникации;</a:t>
            </a:r>
          </a:p>
          <a:p>
            <a:pPr marL="456880" indent="-456880" algn="just" defTabSz="45688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  <a:sym typeface="Helvetica"/>
              </a:rPr>
              <a:t>Консультационная поддержка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354013"/>
            <a:ext cx="8596312" cy="619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Подготовительная деятельность ФУМО СПО 11.00.00 по актуализации перечня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455738"/>
            <a:ext cx="10993438" cy="49355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Май-июнь 2018 года – предложения по актуализации озвучены в ходе серии всероссийских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вебинаров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очного семинара для представителей профессиональных образовательных организаций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 сентября 2018 года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предложения по актуализации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обзорно представлены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заседании секции «Образование» НТС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Россвязи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базе Поволжского государственного университета телекоммуникаций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информатики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 октября 2018 года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предложения по актуализации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обсуждены в ходе семинара для подмосковных колледжей на базе Университета «Дубна»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 ноября 2018 года – предложения обсуждались на III Всероссийском форуме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ФУМО в системе среднего профессионального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декабря 2018 года -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предложения по актуализации представлены на заседании СПК связи 04 декабря 2018 года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18-19 февраля 2019 года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предложения по актуализации перечня обсуждались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ходе работы Всероссийского семинара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представителей профессиональных образовательных организаций РФ «Погружение в инновации: опыт московского профессионального образования по УГС 11.00.00 Электроника, радиотехника и системы связи»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6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5" name="Объект 4"/>
          <p:cNvGraphicFramePr>
            <a:graphicFrameLocks/>
          </p:cNvGraphicFramePr>
          <p:nvPr/>
        </p:nvGraphicFramePr>
        <p:xfrm>
          <a:off x="0" y="0"/>
          <a:ext cx="12192000" cy="68659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61925"/>
                <a:gridCol w="2859853"/>
                <a:gridCol w="2223131"/>
                <a:gridCol w="1823546"/>
                <a:gridCol w="1823546"/>
              </a:tblGrid>
              <a:tr h="168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Коды</a:t>
                      </a: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н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аименования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специальностей </a:t>
                      </a:r>
                    </a:p>
                  </a:txBody>
                  <a:tcPr marL="82550" marR="8255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Квалификация(и) специалиста среднего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звена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Коды</a:t>
                      </a: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н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аименования профессий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Квалификация(и)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квалифицированного рабочего и служащего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11.02.01 Радиоаппаратостроение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</a:t>
                      </a:r>
                      <a:r>
                        <a:rPr lang="ru-RU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радиоаппаратостроению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11.01.01</a:t>
                      </a: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радиоэлектронной аппаратуры и приборов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Контролер радиоэлектронной аппаратуры и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приборов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радиоэлектронной аппаратуры и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приборов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Регулировщик радиоэлектронной аппаратуры и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приборов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Слесарь-сборщик радиоэлектронной аппаратуры и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приборов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Слесарь-механик по радиоэлектронной аппаратуре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11.02.02 Техническое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и ремонт радиоэлектронной техники (по отраслям)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техник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11.01.02 Радиомеханик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Радиомеханик по обслуживанию и ремонту радиотелевизионной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аппаратуры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Радиомонтер приемных телевизионных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антенн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Радиомеханик по ремонту радиоэлектронного оборудования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11.02.03 Эксплуатация 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оборудования радиосвязи и </a:t>
                      </a:r>
                      <a:r>
                        <a:rPr lang="ru-RU" sz="8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электрорадионавигации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судов </a:t>
                      </a:r>
                    </a:p>
                  </a:txBody>
                  <a:tcPr marL="94615" marR="94615" marT="9525" marB="95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 </a:t>
                      </a:r>
                    </a:p>
                  </a:txBody>
                  <a:tcPr marL="94615" marR="94615" marT="9525" marB="95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 03 Радиооператор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Радиооператор 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11.02.04 Радиотехнические 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комплексы и системы управления космических летательных аппаратов </a:t>
                      </a:r>
                    </a:p>
                  </a:txBody>
                  <a:tcPr marL="94615" marR="94615" marT="9525" marB="95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Радиотехник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радиотехник </a:t>
                      </a:r>
                    </a:p>
                  </a:txBody>
                  <a:tcPr marL="94615" marR="94615" marT="9525" marB="95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11.01.04 Монтажник 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оборудования радио- и телефонной связи 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оборудования </a:t>
                      </a: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связи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Радиомонтер приемных телевизионных антенн 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11.02.05 Аудиовизуальная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техника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техник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11.01.05 Монтажник 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связи </a:t>
                      </a: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связи - </a:t>
                      </a:r>
                      <a:r>
                        <a:rPr lang="ru-RU" sz="800" b="1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антенщик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связи - </a:t>
                      </a: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кабельщик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связи - </a:t>
                      </a:r>
                      <a:r>
                        <a:rPr lang="ru-RU" sz="800" b="1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линейщик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связи - спайщик 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11.02.06 Техническая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эксплуатация транспортного радиоэлектронного оборудования (по видам транспорта)</a:t>
                      </a:r>
                    </a:p>
                  </a:txBody>
                  <a:tcPr marL="94615" marR="94615" marT="9525" marB="95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техник </a:t>
                      </a:r>
                    </a:p>
                  </a:txBody>
                  <a:tcPr marL="94615" marR="94615" marT="9525" marB="95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</a:t>
                      </a:r>
                      <a:r>
                        <a:rPr lang="ru-RU" sz="8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 </a:t>
                      </a: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оборудования электросвязи и проводного вещания 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станционного оборудования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радиофикации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станционного оборудования телеграфной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связи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станционного оборудования телефонной связи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11.02.07 Радиотехнические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 системы </a:t>
                      </a:r>
                    </a:p>
                  </a:txBody>
                  <a:tcPr marL="94615" marR="94615" marT="9525" marB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Радиотехник </a:t>
                      </a:r>
                    </a:p>
                  </a:txBody>
                  <a:tcPr marL="94615" marR="94615" marT="9525" marB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11.01.07 Электромонтер </a:t>
                      </a: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ремонту линейно-кабельных сооружений телефонной связи и проводного вещания </a:t>
                      </a: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Кабельщик-спайщик</a:t>
                      </a: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линейных сооружений телефонной связи и радиофикации 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11.02.08 Средства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связи с подвижными объектами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телекоммуникациям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11.01.08 Оператор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связи 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связи 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11.02.09 Многоканальные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телекоммуникационные системы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телекоммуникациям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11.01.09 Оператор 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микроэлектронного производства </a:t>
                      </a:r>
                      <a:endParaRPr lang="ru-RU" sz="800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(никто</a:t>
                      </a:r>
                      <a:r>
                        <a:rPr lang="ru-RU" sz="8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обучается!!!)</a:t>
                      </a:r>
                      <a:endParaRPr lang="ru-RU" sz="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вакуумно-напылительных </a:t>
                      </a: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диффузионных </a:t>
                      </a: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по наращиванию эпитаксиальных </a:t>
                      </a: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слоев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прецизионной фотолитографии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11.02.10 Радиосвязь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радиовещание и телевидение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телекоммуникациям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11.01.10 Оператор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оборудования </a:t>
                      </a:r>
                      <a:r>
                        <a:rPr lang="ru-RU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элионных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процессов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плазмохимических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</a:t>
                      </a:r>
                      <a:r>
                        <a:rPr lang="ru-RU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элионных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процессов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11.02.11 Сети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связи и системы коммутации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телекоммуникациям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11.01.11 Наладчик 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технологического оборудования (электронная техника)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Наладчик-монтажник испытательного </a:t>
                      </a: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оборудования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Наладчик технологического оборудования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11.02.12</a:t>
                      </a: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Почтовая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связь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почтовой связи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11.01.12 Сборщик 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изделий электронной техники </a:t>
                      </a: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Контролер деталей и </a:t>
                      </a: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приборов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</a:t>
                      </a: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микросварки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Сборщик изделий электронной </a:t>
                      </a: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техники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Сборщик </a:t>
                      </a: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микросхем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Сборщик полупроводниковых приборов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11.02.13 Твердотельная 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электроника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11.01.13 Сборщик 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приборов вакуумной электроники </a:t>
                      </a: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 человек!!!)</a:t>
                      </a:r>
                      <a:endParaRPr lang="ru-RU" sz="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электровакуумных </a:t>
                      </a: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приборов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Сборщик-монтажник в производстве цветных кинескопов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11.02.14 Электронные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приборы и устройства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электронным приборам и устройствам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8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800" dirty="0" smtClean="0"/>
                        <a:t>* ФГОС СПО из списка ТОП-50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800" dirty="0" smtClean="0"/>
                        <a:t>** актуализированный ФГОС СПО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800" dirty="0" smtClean="0"/>
                        <a:t>*** </a:t>
                      </a:r>
                      <a:r>
                        <a:rPr lang="ru-RU" sz="800" dirty="0" err="1" smtClean="0"/>
                        <a:t>фГОС</a:t>
                      </a:r>
                      <a:r>
                        <a:rPr lang="ru-RU" sz="800" dirty="0" smtClean="0"/>
                        <a:t> СПО в процессе актуализации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800" i="1" dirty="0" smtClean="0"/>
                        <a:t>курсив – малочисленные профессии и специальности</a:t>
                      </a:r>
                      <a:endParaRPr lang="ru-RU" sz="800" i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Направление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«Электроника»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Направление</a:t>
                      </a:r>
                    </a:p>
                    <a:p>
                      <a:pPr algn="ctr"/>
                      <a:r>
                        <a:rPr lang="ru-RU" sz="1100" b="1" dirty="0" smtClean="0"/>
                        <a:t> «Сети связи»</a:t>
                      </a:r>
                      <a:endParaRPr lang="ru-RU" sz="11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307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11.02.15 Инфокоммуникационные </a:t>
                      </a: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сети и системы связи </a:t>
                      </a: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обслуживанию телекоммуникаций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Требуют передачи в другие УГС и сотрудничества с другими СПК</a:t>
                      </a:r>
                      <a:endParaRPr lang="ru-RU" sz="9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Специальность на стыке направлений</a:t>
                      </a:r>
                      <a:endParaRPr lang="ru-RU" sz="9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6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11.02.16 Монтаж</a:t>
                      </a: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техническое обслуживание и ремонт электронных приборов и устройств </a:t>
                      </a: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электронным приборам и устройствам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Небеса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</TotalTime>
  <Words>2194</Words>
  <Application>Microsoft Office PowerPoint</Application>
  <PresentationFormat>Широкоэкранный</PresentationFormat>
  <Paragraphs>537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Trebuchet MS</vt:lpstr>
      <vt:lpstr>Arial</vt:lpstr>
      <vt:lpstr>Wingdings 3</vt:lpstr>
      <vt:lpstr>Calibri</vt:lpstr>
      <vt:lpstr>Helvetica</vt:lpstr>
      <vt:lpstr>Calibri Light</vt:lpstr>
      <vt:lpstr>Gill Sans</vt:lpstr>
      <vt:lpstr>Cambria Math</vt:lpstr>
      <vt:lpstr>Arial Black</vt:lpstr>
      <vt:lpstr>Cambria</vt:lpstr>
      <vt:lpstr>Times New Roman</vt:lpstr>
      <vt:lpstr>+mj-lt</vt:lpstr>
      <vt:lpstr>Грань</vt:lpstr>
      <vt:lpstr>1_Тема Office</vt:lpstr>
      <vt:lpstr>Небеса</vt:lpstr>
      <vt:lpstr>Предварительные результаты деятельности  рабочей группы по актуализации перечня профессий и специальностей СПО по УГСП  11.00.00 Электроника, радиотехника и системы связи</vt:lpstr>
      <vt:lpstr>Состояние Перечня профессий и специальностей в части УГСП 11.00.00 Электроника, радиотехника и системы связи</vt:lpstr>
      <vt:lpstr>Состояние Перечня профессий и специальностей в части УГСП 11.00.00 Электроника, радиотехника и системы связи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Подготовительная деятельность ФУМО СПО 11.00.00 по актуализации перечня</vt:lpstr>
      <vt:lpstr>Презентация PowerPoint</vt:lpstr>
      <vt:lpstr>Основные тенденции по актуализации перечня профессий и специальностей</vt:lpstr>
      <vt:lpstr>Презентация PowerPoint</vt:lpstr>
      <vt:lpstr>Презентация PowerPoint</vt:lpstr>
      <vt:lpstr>Презентация PowerPoint</vt:lpstr>
      <vt:lpstr>Оптимизация стандартов  (к концу 2019 г.)</vt:lpstr>
      <vt:lpstr>Информационные ресурсы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Предварительные результаты деятельности  рабочей группы по актуализации перечня профессий и специальностей СПО по УГСП  11.00.00 Электроника, радиотехника и системы связи</dc:title>
  <dc:creator>Вика</dc:creator>
  <cp:lastModifiedBy>Шулепова Надежда Михайловна</cp:lastModifiedBy>
  <cp:revision>33</cp:revision>
  <dcterms:created xsi:type="dcterms:W3CDTF">2019-04-02T06:39:42Z</dcterms:created>
  <dcterms:modified xsi:type="dcterms:W3CDTF">2019-04-10T12:50:39Z</dcterms:modified>
</cp:coreProperties>
</file>